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Паттерны проектирования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</a:p>
          <a:p>
            <a:r>
              <a:rPr lang="ru-RU" dirty="0" smtClean="0"/>
              <a:t>Порождающие</a:t>
            </a:r>
          </a:p>
          <a:p>
            <a:r>
              <a:rPr lang="ru-RU" dirty="0" smtClean="0"/>
              <a:t>Структурные</a:t>
            </a:r>
          </a:p>
          <a:p>
            <a:r>
              <a:rPr lang="ru-RU" dirty="0" smtClean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981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bel-hard-training</vt:lpstr>
      <vt:lpstr>PowerPoint Presentation</vt:lpstr>
      <vt:lpstr>Литература</vt:lpstr>
      <vt:lpstr>PowerPoint Presentation</vt:lpstr>
      <vt:lpstr>email@me.name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(Creational)</vt:lpstr>
      <vt:lpstr>Порождающие шаблоны (Creational)</vt:lpstr>
      <vt:lpstr>Структурные шаблоны (Structural)</vt:lpstr>
      <vt:lpstr>Структурные шаблоны (Structural)</vt:lpstr>
      <vt:lpstr>Структурные шаблоны (Structural)</vt:lpstr>
      <vt:lpstr>Поведенческие шаблоны (Behavioral)</vt:lpstr>
      <vt:lpstr>Поведенческие шаблоны (Behavioral)</vt:lpstr>
      <vt:lpstr>Поведенческие шаблоны (Behavioral)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2012-11-01T09:24:50Z</dcterms:modified>
</cp:coreProperties>
</file>