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263" r:id="rId11"/>
    <p:sldId id="264" r:id="rId12"/>
    <p:sldId id="297" r:id="rId13"/>
    <p:sldId id="262" r:id="rId14"/>
    <p:sldId id="291" r:id="rId15"/>
    <p:sldId id="293" r:id="rId16"/>
    <p:sldId id="265" r:id="rId17"/>
    <p:sldId id="296" r:id="rId18"/>
    <p:sldId id="266" r:id="rId19"/>
    <p:sldId id="290" r:id="rId20"/>
    <p:sldId id="292" r:id="rId21"/>
    <p:sldId id="267" r:id="rId22"/>
    <p:sldId id="289" r:id="rId23"/>
    <p:sldId id="268" r:id="rId24"/>
    <p:sldId id="283" r:id="rId25"/>
    <p:sldId id="269" r:id="rId26"/>
    <p:sldId id="270" r:id="rId27"/>
    <p:sldId id="271" r:id="rId28"/>
    <p:sldId id="272" r:id="rId29"/>
    <p:sldId id="298" r:id="rId30"/>
    <p:sldId id="299" r:id="rId31"/>
    <p:sldId id="273" r:id="rId32"/>
    <p:sldId id="274" r:id="rId33"/>
    <p:sldId id="276" r:id="rId34"/>
    <p:sldId id="286" r:id="rId35"/>
    <p:sldId id="277" r:id="rId36"/>
    <p:sldId id="278" r:id="rId37"/>
    <p:sldId id="282" r:id="rId38"/>
    <p:sldId id="285" r:id="rId39"/>
    <p:sldId id="281" r:id="rId40"/>
    <p:sldId id="300" r:id="rId41"/>
    <p:sldId id="287" r:id="rId42"/>
    <p:sldId id="279" r:id="rId4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50" y="-96"/>
      </p:cViewPr>
      <p:guideLst>
        <p:guide orient="horz" pos="2160"/>
        <p:guide pos="2880"/>
      </p:guideLst>
    </p:cSldViewPr>
  </p:slideViewPr>
  <p:notesTextViewPr>
    <p:cViewPr>
      <p:scale>
        <a:sx n="1" d="1"/>
        <a:sy n="1" d="1"/>
      </p:scale>
      <p:origin x="0" y="0"/>
    </p:cViewPr>
  </p:notesTextViewPr>
  <p:sorterViewPr>
    <p:cViewPr>
      <p:scale>
        <a:sx n="81" d="100"/>
        <a:sy n="81" d="100"/>
      </p:scale>
      <p:origin x="0" y="37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23.08.2014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23.08.2014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23.08.2014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23.08.2014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23.08.2014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3167</Words>
  <Application>Microsoft Office PowerPoint</Application>
  <PresentationFormat>On-screen Show (4:3)</PresentationFormat>
  <Paragraphs>802</Paragraphs>
  <Slides>39</Slides>
  <Notes>0</Notes>
  <HiddenSlides>1</HiddenSlides>
  <MMClips>0</MMClip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2014-08-22T21:52:37Z</dcterms:modified>
</cp:coreProperties>
</file>