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7" r:id="rId2"/>
    <p:sldId id="272" r:id="rId3"/>
    <p:sldId id="261" r:id="rId4"/>
    <p:sldId id="265" r:id="rId5"/>
    <p:sldId id="264" r:id="rId6"/>
    <p:sldId id="270" r:id="rId7"/>
    <p:sldId id="266" r:id="rId8"/>
    <p:sldId id="267" r:id="rId9"/>
    <p:sldId id="271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euler.net/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odegolf.stackexchange.com/" TargetMode="External"/><Relationship Id="rId4" Type="http://schemas.openxmlformats.org/officeDocument/2006/relationships/hyperlink" Target="http://www.pex4fun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Школа программиста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dirty="0" smtClean="0">
                <a:solidFill>
                  <a:schemeClr val="bg1"/>
                </a:solidFill>
                <a:hlinkClick r:id="rId2"/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acmp.ru/index.asp?main=tasks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Анкета качества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pPr lvl="1"/>
            <a:r>
              <a:rPr lang="en-US" sz="2000" dirty="0" smtClean="0"/>
              <a:t>codeplex.com</a:t>
            </a:r>
          </a:p>
          <a:p>
            <a:pPr lvl="1"/>
            <a:r>
              <a:rPr lang="en-US" sz="2000" dirty="0" smtClean="0"/>
              <a:t>github.com</a:t>
            </a:r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Обучающие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techdays.ru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www.wintellectnow.com/videos/index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290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bel-hard-training</vt:lpstr>
      <vt:lpstr>PowerPoint Presentation</vt:lpstr>
      <vt:lpstr>Анкета качества</vt:lpstr>
      <vt:lpstr>PowerPoint Presentation</vt:lpstr>
      <vt:lpstr>PowerPoint Presentation</vt:lpstr>
      <vt:lpstr>Что делать дальше?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2015-02-13T11:42:51Z</dcterms:modified>
</cp:coreProperties>
</file>