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77" r:id="rId4"/>
    <p:sldId id="265" r:id="rId5"/>
    <p:sldId id="259" r:id="rId6"/>
    <p:sldId id="258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80" r:id="rId22"/>
    <p:sldId id="275" r:id="rId23"/>
    <p:sldId id="276" r:id="rId24"/>
    <p:sldId id="27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</a:t>
            </a:r>
            <a:r>
              <a:rPr lang="ru-RU" smtClean="0"/>
              <a:t>в ресурсах </a:t>
            </a:r>
            <a:r>
              <a:rPr lang="ru-RU" dirty="0" smtClean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 (</a:t>
            </a:r>
            <a:r>
              <a:rPr lang="ru-RU" dirty="0" smtClean="0"/>
              <a:t>граница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268760"/>
            <a:ext cx="409194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65313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400" dirty="0"/>
              <a:t>Margin </a:t>
            </a:r>
            <a:r>
              <a:rPr lang="ru-RU" sz="2400" dirty="0" smtClean="0"/>
              <a:t>позволяет задать отступы вокруг элемента который запрещено занимать другим: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</a:t>
            </a:r>
            <a:r>
              <a:rPr lang="en-US" sz="2400" dirty="0" smtClean="0"/>
              <a:t>,</a:t>
            </a:r>
            <a:r>
              <a:rPr lang="ru-RU" sz="2400" dirty="0" smtClean="0"/>
              <a:t>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снизу</a:t>
            </a:r>
            <a:r>
              <a:rPr lang="en-US" sz="2400" dirty="0" smtClean="0"/>
              <a:t>"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 и 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 и снизу</a:t>
            </a:r>
            <a:r>
              <a:rPr lang="en-US" sz="2400" dirty="0" smtClean="0"/>
              <a:t>«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</a:t>
            </a:r>
            <a:r>
              <a:rPr lang="en-US" sz="2400" dirty="0" smtClean="0"/>
              <a:t>="</a:t>
            </a:r>
            <a:r>
              <a:rPr lang="ru-RU" sz="2400" smtClean="0"/>
              <a:t>одинаковый отступ </a:t>
            </a:r>
            <a:r>
              <a:rPr lang="ru-RU" sz="2400" dirty="0" smtClean="0"/>
              <a:t>со всех сторон</a:t>
            </a:r>
            <a:r>
              <a:rPr lang="en-US" sz="2400" dirty="0" smtClean="0"/>
              <a:t>"</a:t>
            </a:r>
            <a:endParaRPr lang="en-US" sz="2400" dirty="0"/>
          </a:p>
          <a:p>
            <a:pPr algn="ct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589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WPF in C# 2010, Mathew McDonald, </a:t>
            </a:r>
            <a:r>
              <a:rPr lang="en-US" dirty="0" err="1" smtClean="0"/>
              <a:t>Apress</a:t>
            </a:r>
            <a:r>
              <a:rPr lang="en-US" dirty="0" smtClean="0"/>
              <a:t>; ISBN </a:t>
            </a:r>
            <a:r>
              <a:rPr lang="en-US" dirty="0"/>
              <a:t>978-1-4302-7205-2</a:t>
            </a:r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22477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 горизонтали или по вертикали.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Этот контейнер обычно используется для отдельных частей более сложного окна.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построчно, перенося их по мере необходимости. При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горизонтальной ориентации элементы располагются слева направо с переносом на следующие строки. При вертикальной ориентации элементы располагаются сверху вниз формируя дополнительные колонки для размещения оставшихся элементов.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Выравнивает элементы границе контейнера.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Это один из самых гибких и широко используемых контейнеров.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В отличие от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Grid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все ячейки имеют одинаковый размер.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Позволяет размещать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используя абсолютные координаты. Эта схема размещения очень похожа на подход принятый в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Windows Forms.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Однако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 Canvas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не поддерживает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anchor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dock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поэтому не подходит для создания окон с изменяемым размером.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</a:t>
            </a:r>
            <a:r>
              <a:rPr lang="en-US" dirty="0" smtClean="0"/>
              <a:t>XAML </a:t>
            </a:r>
            <a:r>
              <a:rPr lang="ru-RU" dirty="0" smtClean="0"/>
              <a:t>«деревом»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текущего </a:t>
            </a:r>
            <a:r>
              <a:rPr lang="en-US" dirty="0" smtClean="0"/>
              <a:t>XAML </a:t>
            </a:r>
            <a:r>
              <a:rPr lang="ru-RU" dirty="0" smtClean="0"/>
              <a:t>документа в виде дерева. Выбор элемента в дереве выбирает его в визаульном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MVVM: Model View View-Model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 smtClean="0"/>
          </a:p>
          <a:p>
            <a:r>
              <a:rPr lang="ru-RU" dirty="0" smtClean="0"/>
              <a:t>Не заменяет, а дополняет </a:t>
            </a:r>
            <a:r>
              <a:rPr lang="en-US" dirty="0" smtClean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715</Words>
  <Application>Microsoft Office PowerPoint</Application>
  <PresentationFormat>On-screen Show (4:3)</PresentationFormat>
  <Paragraphs>136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Margin (граница)</vt:lpstr>
      <vt:lpstr>Стандартные контейнеры</vt:lpstr>
      <vt:lpstr>Document Outline</vt:lpstr>
      <vt:lpstr>Dependency Properties</vt:lpstr>
      <vt:lpstr>Валидация</vt:lpstr>
      <vt:lpstr>MVVM: Model View View-Model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2013-11-14T11:14:13Z</dcterms:modified>
</cp:coreProperties>
</file>