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8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90" r:id="rId14"/>
    <p:sldId id="284" r:id="rId15"/>
    <p:sldId id="282" r:id="rId16"/>
    <p:sldId id="262" r:id="rId17"/>
    <p:sldId id="283" r:id="rId18"/>
    <p:sldId id="285" r:id="rId19"/>
    <p:sldId id="265" r:id="rId20"/>
    <p:sldId id="280" r:id="rId21"/>
    <p:sldId id="277" r:id="rId22"/>
    <p:sldId id="271" r:id="rId23"/>
    <p:sldId id="286" r:id="rId24"/>
    <p:sldId id="266" r:id="rId25"/>
    <p:sldId id="279" r:id="rId26"/>
    <p:sldId id="292" r:id="rId27"/>
    <p:sldId id="269" r:id="rId28"/>
    <p:sldId id="273" r:id="rId29"/>
    <p:sldId id="274" r:id="rId30"/>
    <p:sldId id="267" r:id="rId31"/>
    <p:sldId id="268" r:id="rId32"/>
    <p:sldId id="260" r:id="rId33"/>
    <p:sldId id="293" r:id="rId34"/>
    <p:sldId id="287" r:id="rId35"/>
    <p:sldId id="261" r:id="rId36"/>
    <p:sldId id="276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06.10.2014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06.10.2014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Ctrl+Q</a:t>
            </a:r>
            <a:r>
              <a:rPr lang="en-US" dirty="0" smtClean="0"/>
              <a:t> </a:t>
            </a:r>
            <a:r>
              <a:rPr lang="ru-RU" dirty="0" smtClean="0"/>
              <a:t>передаст фокус полю </a:t>
            </a:r>
            <a:r>
              <a:rPr lang="en-US" dirty="0"/>
              <a:t>Quick </a:t>
            </a:r>
            <a:r>
              <a:rPr lang="en-US" dirty="0" smtClean="0"/>
              <a:t>Launch</a:t>
            </a:r>
            <a:endParaRPr lang="ru-RU" dirty="0" smtClean="0"/>
          </a:p>
          <a:p>
            <a:r>
              <a:rPr lang="en-US" dirty="0" smtClean="0"/>
              <a:t>@ </a:t>
            </a:r>
            <a:r>
              <a:rPr lang="ru-RU" dirty="0" smtClean="0"/>
              <a:t>в начале дает возможность фильтрации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Окна со списками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find results, find symbol results,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F8</a:t>
            </a:r>
            <a:r>
              <a:rPr lang="en-US" dirty="0" smtClean="0"/>
              <a:t> </a:t>
            </a:r>
            <a:r>
              <a:rPr lang="ru-RU" dirty="0" smtClean="0"/>
              <a:t>вперед</a:t>
            </a:r>
          </a:p>
          <a:p>
            <a:r>
              <a:rPr lang="en-US" dirty="0" smtClean="0">
                <a:solidFill>
                  <a:srgbClr val="F6AE1E"/>
                </a:solidFill>
              </a:rPr>
              <a:t>Shift+F8</a:t>
            </a:r>
            <a:r>
              <a:rPr lang="en-US" dirty="0" smtClean="0"/>
              <a:t> </a:t>
            </a:r>
            <a:r>
              <a:rPr lang="ru-RU" dirty="0" smtClean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«Плавающие» окна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Ctrl+click</a:t>
            </a:r>
            <a:r>
              <a:rPr lang="en-US" dirty="0" smtClean="0"/>
              <a:t> </a:t>
            </a:r>
            <a:r>
              <a:rPr lang="ru-RU" dirty="0" smtClean="0"/>
              <a:t>возвращает окно на место если вы его случайно вытащили не туда</a:t>
            </a:r>
          </a:p>
          <a:p>
            <a:r>
              <a:rPr lang="ru-RU" dirty="0" smtClean="0"/>
              <a:t>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/>
              <a:t> во время перетаскивания окна чтобы убрать направляющие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Настройки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 smtClean="0"/>
              <a:t>Tools -&gt; Options ...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включить </a:t>
            </a:r>
            <a:r>
              <a:rPr lang="ru-RU" dirty="0" smtClean="0"/>
              <a:t>переключатель «</a:t>
            </a:r>
            <a:r>
              <a:rPr lang="en-US" dirty="0" smtClean="0"/>
              <a:t>Enable virtual space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то курсор можно будет ставить в любой место в документе, а не только туда где введен </a:t>
            </a:r>
            <a:r>
              <a:rPr lang="ru-RU" smtClean="0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Outlining</a:t>
            </a:r>
            <a:br>
              <a:rPr lang="en-US" dirty="0" smtClean="0"/>
            </a:br>
            <a:r>
              <a:rPr lang="ru-RU" dirty="0" smtClean="0"/>
              <a:t>Свернуть выделенный блок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Выделяем текст, нажимаем </a:t>
            </a:r>
            <a:r>
              <a:rPr lang="en-US" dirty="0" smtClean="0">
                <a:solidFill>
                  <a:srgbClr val="FFC000"/>
                </a:solidFill>
              </a:rPr>
              <a:t>Ctrl + M, H</a:t>
            </a:r>
            <a:r>
              <a:rPr lang="ru-RU" dirty="0" smtClean="0"/>
              <a:t> и выделенный блок текста «свернется».</a:t>
            </a:r>
            <a:r>
              <a:rPr lang="en-US" dirty="0" smtClean="0"/>
              <a:t> </a:t>
            </a:r>
            <a:r>
              <a:rPr lang="ru-RU" dirty="0" smtClean="0"/>
              <a:t>Та же команда доступна в меню </a:t>
            </a:r>
            <a:r>
              <a:rPr lang="en-US" dirty="0" smtClean="0"/>
              <a:t>Edit -&gt;</a:t>
            </a:r>
            <a:r>
              <a:rPr lang="ru-RU" dirty="0" smtClean="0"/>
              <a:t> </a:t>
            </a:r>
            <a:r>
              <a:rPr lang="en-US" dirty="0" smtClean="0"/>
              <a:t>Outlining</a:t>
            </a:r>
            <a:r>
              <a:rPr lang="ru-RU" dirty="0" smtClean="0"/>
              <a:t> -</a:t>
            </a:r>
            <a:r>
              <a:rPr lang="en-US" dirty="0" smtClean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работа с блоками</a:t>
            </a:r>
            <a:br>
              <a:rPr lang="ru-RU" dirty="0" smtClean="0"/>
            </a:br>
            <a:r>
              <a:rPr lang="ru-RU" dirty="0" smtClean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Работа со строками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Ctrl+L</a:t>
            </a:r>
            <a:r>
              <a:rPr lang="en-US" dirty="0" smtClean="0"/>
              <a:t> </a:t>
            </a:r>
            <a:r>
              <a:rPr lang="ru-RU" dirty="0" smtClean="0"/>
              <a:t>удалить текущую строку и вставить её в буфер обмена.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[13]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 err="1" smtClean="0">
                <a:solidFill>
                  <a:srgbClr val="F6AE1E"/>
                </a:solidFill>
              </a:rPr>
              <a:t>Alt+Up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6AE1E"/>
                </a:solidFill>
              </a:rPr>
              <a:t>Alt+Down</a:t>
            </a:r>
            <a:r>
              <a:rPr lang="en-US" dirty="0" smtClean="0"/>
              <a:t> </a:t>
            </a:r>
            <a:r>
              <a:rPr lang="ru-RU" dirty="0" smtClean="0"/>
              <a:t>сдвинуть текущую строку 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Ctrl+Shift+7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rgbClr val="F6AE1E"/>
                </a:solidFill>
              </a:rPr>
              <a:t>Ctrl+Shift+8</a:t>
            </a:r>
            <a:r>
              <a:rPr lang="ru-RU" dirty="0" smtClean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 smtClean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</a:t>
            </a:r>
            <a:r>
              <a:rPr lang="en-US" sz="3100" dirty="0" smtClean="0">
                <a:solidFill>
                  <a:srgbClr val="92D050"/>
                </a:solidFill>
              </a:rPr>
              <a:t>1</a:t>
            </a:r>
            <a:r>
              <a:rPr lang="ru-RU" sz="3100" dirty="0" smtClean="0">
                <a:solidFill>
                  <a:srgbClr val="92D050"/>
                </a:solidFill>
              </a:rPr>
              <a:t>3</a:t>
            </a:r>
            <a:r>
              <a:rPr lang="en-US" sz="3100" dirty="0" smtClean="0">
                <a:solidFill>
                  <a:srgbClr val="92D050"/>
                </a:solidFill>
              </a:rPr>
              <a:t>]</a:t>
            </a:r>
            <a:r>
              <a:rPr lang="ru-RU" sz="3100" dirty="0" smtClean="0">
                <a:solidFill>
                  <a:srgbClr val="F6AE1E"/>
                </a:solidFill>
              </a:rPr>
              <a:t> </a:t>
            </a:r>
            <a:r>
              <a:rPr lang="en-US" sz="3100" dirty="0" smtClean="0">
                <a:solidFill>
                  <a:srgbClr val="F6AE1E"/>
                </a:solidFill>
              </a:rPr>
              <a:t>Alt+F12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 smtClean="0">
                <a:solidFill>
                  <a:schemeClr val="bg1"/>
                </a:solidFill>
              </a:rPr>
              <a:t>(peek definition)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</a:t>
            </a:r>
            <a:r>
              <a:rPr lang="en-US" dirty="0" smtClean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Ctrl+Alt+Space</a:t>
            </a:r>
            <a:r>
              <a:rPr lang="en-US" dirty="0" smtClean="0"/>
              <a:t> – </a:t>
            </a:r>
            <a:r>
              <a:rPr lang="ru-RU" dirty="0" smtClean="0"/>
              <a:t>«режим советов». В этом режиме только </a:t>
            </a:r>
            <a:r>
              <a:rPr lang="en-US" dirty="0" smtClean="0"/>
              <a:t>Tab </a:t>
            </a:r>
            <a:r>
              <a:rPr lang="ru-RU" dirty="0" smtClean="0"/>
              <a:t>выбирает строку из списка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 smtClean="0">
                <a:solidFill>
                  <a:srgbClr val="F6AE1E"/>
                </a:solidFill>
              </a:rPr>
              <a:t>Ctrl+K+X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Shift + Alt + f11 step into specific</a:t>
            </a:r>
          </a:p>
          <a:p>
            <a:r>
              <a:rPr lang="en-US" dirty="0" smtClean="0"/>
              <a:t>Shift + </a:t>
            </a:r>
            <a:r>
              <a:rPr lang="en-US" dirty="0"/>
              <a:t>F11 </a:t>
            </a:r>
            <a:r>
              <a:rPr lang="en-US" dirty="0" smtClean="0"/>
              <a:t>step out</a:t>
            </a:r>
          </a:p>
          <a:p>
            <a:r>
              <a:rPr lang="en-US" dirty="0"/>
              <a:t>Ctrl+F10 run </a:t>
            </a:r>
            <a:r>
              <a:rPr lang="en-US" dirty="0" smtClean="0"/>
              <a:t>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r>
              <a:rPr lang="en-US" dirty="0" smtClean="0"/>
              <a:t>: data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Нажмите и 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en-US" dirty="0" smtClean="0"/>
              <a:t> </a:t>
            </a:r>
            <a:r>
              <a:rPr lang="ru-RU" dirty="0" smtClean="0"/>
              <a:t>чтобы сделать </a:t>
            </a:r>
            <a:r>
              <a:rPr lang="en-US" dirty="0" smtClean="0"/>
              <a:t>data tip </a:t>
            </a:r>
            <a:r>
              <a:rPr lang="ru-RU" dirty="0" smtClean="0"/>
              <a:t>прозрачным</a:t>
            </a:r>
          </a:p>
          <a:p>
            <a:r>
              <a:rPr lang="en-US" dirty="0" smtClean="0"/>
              <a:t>Data tip </a:t>
            </a:r>
            <a:r>
              <a:rPr lang="ru-RU" dirty="0" smtClean="0"/>
              <a:t>работают для комментариев</a:t>
            </a:r>
          </a:p>
          <a:p>
            <a:r>
              <a:rPr lang="ru-RU" dirty="0" smtClean="0"/>
              <a:t>Если прикрепить (</a:t>
            </a:r>
            <a:r>
              <a:rPr lang="en-US" dirty="0" smtClean="0"/>
              <a:t>pin) data tip, </a:t>
            </a:r>
            <a:r>
              <a:rPr lang="ru-RU" dirty="0" smtClean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</a:t>
            </a:r>
            <a:r>
              <a:rPr lang="ru-RU" dirty="0" smtClean="0"/>
              <a:t>написать комментарий. Для этого нажмите символ </a:t>
            </a:r>
            <a:r>
              <a:rPr lang="ru-RU" b="1" dirty="0" smtClean="0"/>
              <a:t>︾</a:t>
            </a:r>
            <a:r>
              <a:rPr lang="ru-RU" dirty="0" smtClean="0"/>
              <a:t> справа.</a:t>
            </a:r>
          </a:p>
          <a:p>
            <a:r>
              <a:rPr lang="en-US" dirty="0" smtClean="0"/>
              <a:t>Export/Import Data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Отладчик</a:t>
            </a:r>
            <a:r>
              <a:rPr lang="en-US" dirty="0" smtClean="0"/>
              <a:t>: </a:t>
            </a:r>
            <a:r>
              <a:rPr lang="ru-RU" dirty="0" smtClean="0"/>
              <a:t>окно </a:t>
            </a:r>
            <a:r>
              <a:rPr lang="en-US" dirty="0" smtClean="0"/>
              <a:t>Parallel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и выше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201</a:t>
            </a:r>
            <a:r>
              <a:rPr lang="ru-RU" dirty="0" smtClean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Цветная строка статуса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Строка статуса в </a:t>
            </a:r>
            <a:r>
              <a:rPr lang="en-US" dirty="0" smtClean="0"/>
              <a:t>Visual Studio </a:t>
            </a:r>
            <a:r>
              <a:rPr lang="ru-RU" dirty="0" smtClean="0"/>
              <a:t>меняет цвет в </a:t>
            </a:r>
            <a:r>
              <a:rPr lang="ru-RU" dirty="0" smtClean="0"/>
              <a:t>зависимости </a:t>
            </a:r>
            <a:r>
              <a:rPr lang="ru-RU" dirty="0" smtClean="0"/>
              <a:t>от режима: по умолчанию, разработка и отладка.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1119</Words>
  <Application>Microsoft Office PowerPoint</Application>
  <PresentationFormat>On-screen Show (4:3)</PresentationFormat>
  <Paragraphs>157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«Плавающие» окна</vt:lpstr>
      <vt:lpstr>Редактор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Отладчик: data tips</vt:lpstr>
      <vt:lpstr>[12] Отладчик: окно Parallel Watch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2014-10-06T03:35:27Z</dcterms:modified>
</cp:coreProperties>
</file>