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83" r:id="rId20"/>
    <p:sldId id="276" r:id="rId21"/>
    <p:sldId id="278" r:id="rId22"/>
    <p:sldId id="284" r:id="rId23"/>
    <p:sldId id="277" r:id="rId24"/>
    <p:sldId id="280" r:id="rId25"/>
    <p:sldId id="282" r:id="rId26"/>
    <p:sldId id="28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16.10.2013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16.10.2013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 </a:t>
            </a:r>
            <a:r>
              <a:rPr lang="en-US" dirty="0" err="1" smtClean="0"/>
              <a:t>System.Xml.XmlDocument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  <a:endParaRPr lang="en-US" dirty="0" smtClean="0"/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Работа идет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</a:t>
            </a:r>
            <a:r>
              <a:rPr lang="ru-RU" dirty="0" smtClean="0"/>
              <a:t>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и другие ...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1218</Words>
  <Application>Microsoft Office PowerPoint</Application>
  <PresentationFormat>On-screen Show (4:3)</PresentationFormat>
  <Paragraphs>191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комментарии</vt:lpstr>
      <vt:lpstr>XML комментарии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2013-10-16T15:01:12Z</dcterms:modified>
</cp:coreProperties>
</file>