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28.08.2012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28.08.2012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1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28.08.2012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9</a:t>
            </a:r>
            <a:r>
              <a:rPr lang="ru-RU" sz="2400" dirty="0" smtClean="0">
                <a:solidFill>
                  <a:schemeClr val="bg1"/>
                </a:solidFill>
              </a:rPr>
              <a:t>. </a:t>
            </a:r>
            <a:r>
              <a:rPr lang="ru-RU" sz="2400">
                <a:solidFill>
                  <a:schemeClr val="bg1"/>
                </a:solidFill>
              </a:rPr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bel-hard-training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2012-08-28T20:45:45Z</dcterms:created>
  <dcterms:modified xsi:type="dcterms:W3CDTF">2012-08-28T21:19:22Z</dcterms:modified>
</cp:coreProperties>
</file>