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7" r:id="rId2"/>
    <p:sldId id="275" r:id="rId3"/>
    <p:sldId id="281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6" r:id="rId16"/>
    <p:sldId id="260" r:id="rId17"/>
    <p:sldId id="271" r:id="rId18"/>
    <p:sldId id="273" r:id="rId19"/>
    <p:sldId id="274" r:id="rId20"/>
    <p:sldId id="283" r:id="rId21"/>
    <p:sldId id="276" r:id="rId22"/>
    <p:sldId id="278" r:id="rId23"/>
    <p:sldId id="284" r:id="rId24"/>
    <p:sldId id="287" r:id="rId25"/>
    <p:sldId id="277" r:id="rId26"/>
    <p:sldId id="280" r:id="rId27"/>
    <p:sldId id="282" r:id="rId28"/>
    <p:sldId id="285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25.10.2013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25.10.2013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hfb.codeplex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Любой </a:t>
            </a:r>
            <a:r>
              <a:rPr lang="ru-RU" dirty="0">
                <a:solidFill>
                  <a:srgbClr val="FF0000"/>
                </a:solidFill>
              </a:rPr>
              <a:t>XML-элемент может содержать специальный атрибут xmlns, указывающий на пространство имён элемента. Назначение пространств имён – обеспечить семантическую уникальность элемента. Например:</a:t>
            </a:r>
          </a:p>
          <a:p>
            <a:r>
              <a:rPr lang="ru-RU" dirty="0">
                <a:solidFill>
                  <a:srgbClr val="FF0000"/>
                </a:solidFill>
              </a:rPr>
              <a:t>&lt;rootElement xmlns:st = "http://the_site.by"&gt;</a:t>
            </a:r>
          </a:p>
          <a:p>
            <a:r>
              <a:rPr lang="ru-RU" dirty="0">
                <a:solidFill>
                  <a:srgbClr val="FF0000"/>
                </a:solidFill>
              </a:rPr>
              <a:t>  &lt;st:ID&gt; 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 </a:t>
            </a:r>
            <a:r>
              <a:rPr lang="en-US" dirty="0" err="1" smtClean="0"/>
              <a:t>System.Xml.XmlDocument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Работа идет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</a:p>
          <a:p>
            <a:r>
              <a:rPr lang="ru-RU" dirty="0" smtClean="0"/>
              <a:t>Поддерживаемые элементы</a:t>
            </a:r>
          </a:p>
          <a:p>
            <a:pPr lvl="1"/>
            <a:r>
              <a:rPr lang="en-US" dirty="0"/>
              <a:t>&lt;summary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</a:t>
            </a:r>
            <a:r>
              <a:rPr lang="en-US" dirty="0" err="1"/>
              <a:t>param</a:t>
            </a:r>
            <a:r>
              <a:rPr lang="en-US" dirty="0"/>
              <a:t> name</a:t>
            </a:r>
            <a:r>
              <a:rPr lang="en-US" dirty="0" smtClean="0"/>
              <a:t>="</a:t>
            </a:r>
            <a:r>
              <a:rPr lang="ru-RU" dirty="0" smtClean="0"/>
              <a:t>ИмяПараметра</a:t>
            </a:r>
            <a:r>
              <a:rPr lang="en-US" dirty="0" smtClean="0"/>
              <a:t>"&gt;</a:t>
            </a:r>
            <a:endParaRPr lang="ru-RU" dirty="0" smtClean="0"/>
          </a:p>
          <a:p>
            <a:pPr lvl="1"/>
            <a:r>
              <a:rPr lang="en-US" dirty="0"/>
              <a:t>&lt;returns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&lt;remarks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ru-RU" dirty="0" smtClean="0"/>
              <a:t>и другие ...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Sandcastle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</a:t>
            </a:r>
            <a:r>
              <a:rPr lang="ru-RU" dirty="0" smtClean="0"/>
              <a:t>Однако его можно обработать с помощью программы </a:t>
            </a:r>
            <a:r>
              <a:rPr lang="en-US" dirty="0" smtClean="0"/>
              <a:t>Sandcastle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shfb.codeplex.com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1342</Words>
  <Application>Microsoft Office PowerPoint</Application>
  <PresentationFormat>On-screen Show (4:3)</PresentationFormat>
  <Paragraphs>200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Способы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комментарии</vt:lpstr>
      <vt:lpstr>XML комментарии: Настройка</vt:lpstr>
      <vt:lpstr>XML комментарии: Sandcastle</vt:lpstr>
      <vt:lpstr>Чтение XML. Демонстрация.</vt:lpstr>
      <vt:lpstr>XML сериализация (serialization)</vt:lpstr>
      <vt:lpstr>XML Сериализация. Пример.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2013-10-25T12:26:10Z</dcterms:modified>
</cp:coreProperties>
</file>