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99" r:id="rId5"/>
    <p:sldId id="274" r:id="rId6"/>
    <p:sldId id="295" r:id="rId7"/>
    <p:sldId id="275" r:id="rId8"/>
    <p:sldId id="297" r:id="rId9"/>
    <p:sldId id="276" r:id="rId10"/>
    <p:sldId id="277" r:id="rId11"/>
    <p:sldId id="278" r:id="rId12"/>
    <p:sldId id="298" r:id="rId13"/>
    <p:sldId id="279" r:id="rId14"/>
    <p:sldId id="280" r:id="rId15"/>
    <p:sldId id="281" r:id="rId16"/>
    <p:sldId id="290" r:id="rId17"/>
    <p:sldId id="296" r:id="rId18"/>
    <p:sldId id="282" r:id="rId19"/>
    <p:sldId id="289" r:id="rId20"/>
    <p:sldId id="283" r:id="rId21"/>
    <p:sldId id="286" r:id="rId22"/>
    <p:sldId id="291" r:id="rId23"/>
    <p:sldId id="293" r:id="rId24"/>
    <p:sldId id="294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99"/>
            <p14:sldId id="274"/>
            <p14:sldId id="295"/>
            <p14:sldId id="275"/>
            <p14:sldId id="297"/>
            <p14:sldId id="276"/>
            <p14:sldId id="277"/>
            <p14:sldId id="278"/>
            <p14:sldId id="298"/>
          </p14:sldIdLst>
        </p14:section>
        <p14:section name="События" id="{51CD63FA-9B48-429F-B2C7-C63C3B612EDB}">
          <p14:sldIdLst>
            <p14:sldId id="279"/>
            <p14:sldId id="280"/>
            <p14:sldId id="281"/>
            <p14:sldId id="290"/>
            <p14:sldId id="296"/>
            <p14:sldId id="282"/>
            <p14:sldId id="289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2528900"/>
            <a:ext cx="88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Делегаты и события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96117-FA9C-1A48-B099-EA32BBC62F2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Делегаты с возвратом значений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вызове многоадресного (</a:t>
            </a:r>
            <a:r>
              <a:rPr lang="en-US" dirty="0">
                <a:solidFill>
                  <a:schemeClr val="bg1"/>
                </a:solidFill>
              </a:rPr>
              <a:t>multicast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делегата мы получим значение которое вернул последний метод в списке вызовов.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xplode;	//Шаг 1. Объявление события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+= 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  <a:endParaRPr lang="ru-RU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Explode;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/>
              <a:t>eventName</a:t>
            </a:r>
            <a:r>
              <a:rPr lang="en-US" sz="1600" dirty="0"/>
              <a:t>?.Invoke()</a:t>
            </a:r>
            <a:endParaRPr lang="ru-RU" sz="1600" dirty="0"/>
          </a:p>
          <a:p>
            <a:pPr eaLnBrk="1" hangingPunct="1"/>
            <a:endParaRPr lang="en-US" sz="1600" dirty="0">
              <a:hlinkClick r:id="rId2"/>
            </a:endParaRPr>
          </a:p>
          <a:p>
            <a:pPr eaLnBrk="1" hangingPunct="1"/>
            <a:r>
              <a:rPr lang="en-US" sz="1600" dirty="0">
                <a:hlinkClick r:id="rId2"/>
              </a:rPr>
              <a:t>http://msdn.microsoft.com/en-us/magazine/dn802602.aspx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Упрощенная генерация событий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?.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System.Action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System.Action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System.Func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с возвращаемым значением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</a:rPr>
              <a:t>Где </a:t>
            </a:r>
            <a:r>
              <a:rPr lang="en-US" sz="1400" dirty="0">
                <a:solidFill>
                  <a:schemeClr val="bg1"/>
                </a:solidFill>
              </a:rPr>
              <a:t>T1, T2, ,,, T16 </a:t>
            </a:r>
            <a:r>
              <a:rPr lang="ru-RU" sz="1400" dirty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System.EventHandler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System.EventHandler</a:t>
            </a:r>
            <a:r>
              <a:rPr lang="en-US" sz="2400" b="1" dirty="0"/>
              <a:t>&lt;</a:t>
            </a:r>
            <a:r>
              <a:rPr lang="en-US" sz="2400" b="1" dirty="0" err="1"/>
              <a:t>TEventArgs</a:t>
            </a:r>
            <a:r>
              <a:rPr lang="en-US" sz="2400" b="1" dirty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Для обработки событий в приложениях </a:t>
            </a:r>
            <a:r>
              <a:rPr lang="en-US" sz="1600" dirty="0">
                <a:solidFill>
                  <a:schemeClr val="bg1"/>
                </a:solidFill>
              </a:rPr>
              <a:t>Windows Forms</a:t>
            </a:r>
            <a:r>
              <a:rPr lang="ru-RU" sz="1600" dirty="0">
                <a:solidFill>
                  <a:schemeClr val="bg1"/>
                </a:solidFill>
              </a:rPr>
              <a:t>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Создание типов с большим количеством событий.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/>
              <a:t>System.ComponentModel.EventHandlerList</a:t>
            </a:r>
            <a:r>
              <a:rPr lang="en-US" sz="1600" dirty="0"/>
              <a:t>. </a:t>
            </a:r>
            <a:r>
              <a:rPr lang="ru-RU" sz="1600" dirty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/>
              <a:t>EventSet</a:t>
            </a:r>
            <a:r>
              <a:rPr lang="en-US" sz="1600" dirty="0"/>
              <a:t> </a:t>
            </a:r>
            <a:r>
              <a:rPr lang="ru-RU" sz="1600" dirty="0"/>
              <a:t>из книги Джеффри Рихтера.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примере </a:t>
            </a:r>
            <a:r>
              <a:rPr lang="en-US" dirty="0">
                <a:solidFill>
                  <a:srgbClr val="FFFF00"/>
                </a:solidFill>
              </a:rPr>
              <a:t>L05-S02-EventHandlerList</a:t>
            </a: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DoSomething;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-= DoSomething;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Событие</a:t>
            </a:r>
            <a:r>
              <a:rPr lang="en-US" dirty="0">
                <a:solidFill>
                  <a:schemeClr val="bg1"/>
                </a:solidFill>
              </a:rPr>
              <a:t> vs </a:t>
            </a:r>
            <a:r>
              <a:rPr lang="ru-RU" dirty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Вызов делегата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Генерация события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/>
              <a:t>invocation list</a:t>
            </a:r>
            <a:r>
              <a:rPr lang="ru-RU" sz="1600" dirty="0"/>
              <a:t>).</a:t>
            </a:r>
            <a:r>
              <a:rPr lang="en-US" sz="1600" dirty="0"/>
              <a:t> </a:t>
            </a:r>
            <a:r>
              <a:rPr lang="ru-RU" sz="1600" dirty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структурах можно объявлять события. Проявляйте, однако, осторожность при их использовании чтобы не подписаться на событие у </a:t>
            </a:r>
            <a:r>
              <a:rPr lang="ru-RU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Самостоятельное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Зачем нужны делегаты?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Уменьшение связанности кода (</a:t>
            </a:r>
            <a:r>
              <a:rPr lang="en-US" dirty="0">
                <a:solidFill>
                  <a:schemeClr val="bg1"/>
                </a:solidFill>
              </a:rPr>
              <a:t>decoupling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Шаблон проектирования «Стратегия»</a:t>
            </a:r>
          </a:p>
          <a:p>
            <a:r>
              <a:rPr lang="ru-RU" dirty="0">
                <a:solidFill>
                  <a:schemeClr val="bg1"/>
                </a:solidFill>
              </a:rPr>
              <a:t>Передача методов через параметры</a:t>
            </a:r>
          </a:p>
          <a:p>
            <a:r>
              <a:rPr lang="ru-RU" dirty="0">
                <a:solidFill>
                  <a:schemeClr val="bg1"/>
                </a:solidFill>
              </a:rPr>
              <a:t>Многоадресный вызов (</a:t>
            </a:r>
            <a:r>
              <a:rPr lang="en-US" dirty="0">
                <a:solidFill>
                  <a:schemeClr val="bg1"/>
                </a:solidFill>
              </a:rPr>
              <a:t>multicasting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Обратный вызов (</a:t>
            </a:r>
            <a:r>
              <a:rPr lang="en-US" dirty="0">
                <a:solidFill>
                  <a:schemeClr val="bg1"/>
                </a:solidFill>
              </a:rPr>
              <a:t>callback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LINQ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4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Иерархия наследования делегатов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43" y="1633749"/>
            <a:ext cx="2095714" cy="4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Комбинирование делегатов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C2A272-D8DB-B743-A5C6-EF56B2567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8610"/>
              </p:ext>
            </p:extLst>
          </p:nvPr>
        </p:nvGraphicFramePr>
        <p:xfrm>
          <a:off x="642392" y="1412776"/>
          <a:ext cx="81060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+mn-lt"/>
                        </a:rPr>
                        <a:t>Выражение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+mn-lt"/>
                        </a:rPr>
                        <a:t>Результат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null +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[d2,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+ [d2,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d1] —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 — [d2, d1]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d3, d1, d2]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2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можно 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2367</Words>
  <Application>Microsoft Macintosh PowerPoint</Application>
  <PresentationFormat>On-screen Show (4:3)</PresentationFormat>
  <Paragraphs>429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Зачем нужны делегаты?</vt:lpstr>
      <vt:lpstr>PowerPoint Presentation</vt:lpstr>
      <vt:lpstr>Иерархия наследования делегатов</vt:lpstr>
      <vt:lpstr>PowerPoint Presentation</vt:lpstr>
      <vt:lpstr>Комбинирование делегатов</vt:lpstr>
      <vt:lpstr>PowerPoint Presentation</vt:lpstr>
      <vt:lpstr>PowerPoint Presentation</vt:lpstr>
      <vt:lpstr>PowerPoint Presentation</vt:lpstr>
      <vt:lpstr>Делегаты с возвратом значений</vt:lpstr>
      <vt:lpstr>PowerPoint Presentation</vt:lpstr>
      <vt:lpstr>PowerPoint Presentation</vt:lpstr>
      <vt:lpstr>PowerPoint Presentation</vt:lpstr>
      <vt:lpstr>PowerPoint Presentation</vt:lpstr>
      <vt:lpstr>Упрощенная генерация событий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</cp:lastModifiedBy>
  <cp:revision>72</cp:revision>
  <dcterms:created xsi:type="dcterms:W3CDTF">2012-08-15T13:44:54Z</dcterms:created>
  <dcterms:modified xsi:type="dcterms:W3CDTF">2018-08-08T18:11:18Z</dcterms:modified>
</cp:coreProperties>
</file>