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305" r:id="rId24"/>
    <p:sldId id="260" r:id="rId25"/>
    <p:sldId id="282" r:id="rId26"/>
    <p:sldId id="261" r:id="rId27"/>
    <p:sldId id="298" r:id="rId28"/>
    <p:sldId id="274" r:id="rId29"/>
    <p:sldId id="281" r:id="rId30"/>
    <p:sldId id="301" r:id="rId31"/>
    <p:sldId id="275" r:id="rId32"/>
    <p:sldId id="276" r:id="rId33"/>
    <p:sldId id="268" r:id="rId34"/>
    <p:sldId id="286" r:id="rId35"/>
    <p:sldId id="279" r:id="rId36"/>
    <p:sldId id="303" r:id="rId37"/>
    <p:sldId id="304" r:id="rId38"/>
    <p:sldId id="302" r:id="rId39"/>
    <p:sldId id="283" r:id="rId40"/>
    <p:sldId id="278" r:id="rId41"/>
    <p:sldId id="280" r:id="rId42"/>
    <p:sldId id="294" r:id="rId43"/>
    <p:sldId id="273" r:id="rId44"/>
    <p:sldId id="264" r:id="rId45"/>
    <p:sldId id="297" r:id="rId46"/>
    <p:sldId id="263" r:id="rId47"/>
    <p:sldId id="299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</p14:sldIdLst>
        </p14:section>
        <p14:section name="LINQ" id="{5B8C2418-E4CC-9944-AB00-46F46190405B}">
          <p14:sldIdLst>
            <p14:sldId id="287"/>
            <p14:sldId id="288"/>
            <p14:sldId id="289"/>
            <p14:sldId id="290"/>
            <p14:sldId id="305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4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Библиотека 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s://morelinq.github.io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inf1.Count != inf2.Count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3462-EDF4-E147-9862-EB3ED9B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8D06-877D-C340-9132-B1B1AE7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запросы/методы возвращающие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или производные от них используют отложенное исполнение. Это означает что запрос начнет выполняться в момент начала перебора результата и, далее шаг за шагом по мере запроса новых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41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.Where()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.Select()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/>
              <a:t>Single</a:t>
            </a:r>
            <a:r>
              <a:rPr lang="en-US" dirty="0"/>
              <a:t>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Union(): </a:t>
            </a:r>
            <a:r>
              <a:rPr lang="ru-RU" dirty="0"/>
              <a:t>объединение с удалением дубликатов</a:t>
            </a:r>
            <a:endParaRPr lang="en-US" dirty="0"/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88F6-B19F-8449-8F85-422BB61B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Возвращает только уникальные элементы входной коллекции используя </a:t>
            </a:r>
            <a:r>
              <a:rPr lang="en-US" dirty="0" err="1"/>
              <a:t>EqualityComparer</a:t>
            </a:r>
            <a:r>
              <a:rPr lang="en-US" dirty="0"/>
              <a:t> </a:t>
            </a:r>
            <a:r>
              <a:rPr lang="ru-RU" dirty="0"/>
              <a:t>по умолчанию или указанный явно.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Count()/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://morelinq.github.io/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538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529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3064</Words>
  <Application>Microsoft Macintosh PowerPoint</Application>
  <PresentationFormat>On-screen Show (4:3)</PresentationFormat>
  <Paragraphs>449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Footlight MT Light</vt:lpstr>
      <vt:lpstr>Segoe Print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Отложенное исполнение</vt:lpstr>
      <vt:lpstr>PowerPoint Presentation</vt:lpstr>
      <vt:lpstr>Ключевые слова LINQ</vt:lpstr>
      <vt:lpstr>Класс System.Linq.Enumerable</vt:lpstr>
      <vt:lpstr>Методы класса Enumerable</vt:lpstr>
      <vt:lpstr>.Where() отложенное исполнение</vt:lpstr>
      <vt:lpstr>.Select() отложенное исполнение</vt:lpstr>
      <vt:lpstr>.SelectMany() отложенное исполнение</vt:lpstr>
      <vt:lpstr>Any() и All()</vt:lpstr>
      <vt:lpstr>.First() и .Last()</vt:lpstr>
      <vt:lpstr>.Single()</vt:lpstr>
      <vt:lpstr>Enumerable.GroupBy() отложенное исполнение</vt:lpstr>
      <vt:lpstr>Enumerable. Множества</vt:lpstr>
      <vt:lpstr>Union/Intersect/Except</vt:lpstr>
      <vt:lpstr>Distinct отложенное исполнение</vt:lpstr>
      <vt:lpstr>Append/Prepend (.NET 4.7.1+)</vt:lpstr>
      <vt:lpstr>Enumerable. Сортировка отложенное исполнение</vt:lpstr>
      <vt:lpstr>Enumerable. Математика</vt:lpstr>
      <vt:lpstr>Enumerable. Другие методы</vt:lpstr>
      <vt:lpstr>Методы Count()/LongCount()</vt:lpstr>
      <vt:lpstr>Enumerable. ToXXX() методы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2018-09-20T19:22:04Z</dcterms:modified>
</cp:coreProperties>
</file>