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61" r:id="rId2"/>
    <p:sldId id="257" r:id="rId3"/>
    <p:sldId id="274" r:id="rId4"/>
    <p:sldId id="285" r:id="rId5"/>
    <p:sldId id="286" r:id="rId6"/>
    <p:sldId id="264" r:id="rId7"/>
    <p:sldId id="270" r:id="rId8"/>
    <p:sldId id="265" r:id="rId9"/>
    <p:sldId id="266" r:id="rId10"/>
    <p:sldId id="273" r:id="rId11"/>
    <p:sldId id="268" r:id="rId12"/>
    <p:sldId id="267" r:id="rId13"/>
    <p:sldId id="269" r:id="rId14"/>
    <p:sldId id="279" r:id="rId15"/>
    <p:sldId id="280" r:id="rId16"/>
    <p:sldId id="281" r:id="rId17"/>
    <p:sldId id="272" r:id="rId18"/>
    <p:sldId id="275" r:id="rId19"/>
    <p:sldId id="276" r:id="rId20"/>
    <p:sldId id="271" r:id="rId21"/>
    <p:sldId id="263" r:id="rId22"/>
    <p:sldId id="284" r:id="rId23"/>
    <p:sldId id="262" r:id="rId24"/>
    <p:sldId id="278" r:id="rId25"/>
    <p:sldId id="282" r:id="rId26"/>
    <p:sldId id="277" r:id="rId27"/>
    <p:sldId id="258" r:id="rId28"/>
    <p:sldId id="259" r:id="rId29"/>
    <p:sldId id="283" r:id="rId30"/>
    <p:sldId id="260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1174</Words>
  <Application>Microsoft Office PowerPoint</Application>
  <PresentationFormat>On-screen Show (4:3)</PresentationFormat>
  <Paragraphs>236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Value-типы</vt:lpstr>
      <vt:lpstr>Ссылочные типы</vt:lpstr>
      <vt:lpstr>Упаковка (boxing) и распаковка (unboxing)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Workstation GC и Server GC</vt:lpstr>
      <vt:lpstr>Workstation GC</vt:lpstr>
      <vt:lpstr>Server GC</vt:lpstr>
      <vt:lpstr>Куча для больших объектов (Large Object Heap – LOH)</vt:lpstr>
      <vt:lpstr>Large Object Heap в .NET 4.5.1 и выше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2015-10-06T20:05:37Z</dcterms:modified>
</cp:coreProperties>
</file>