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9" r:id="rId13"/>
    <p:sldId id="280" r:id="rId14"/>
    <p:sldId id="281" r:id="rId15"/>
    <p:sldId id="272" r:id="rId16"/>
    <p:sldId id="275" r:id="rId17"/>
    <p:sldId id="276" r:id="rId18"/>
    <p:sldId id="271" r:id="rId19"/>
    <p:sldId id="263" r:id="rId20"/>
    <p:sldId id="262" r:id="rId21"/>
    <p:sldId id="278" r:id="rId22"/>
    <p:sldId id="282" r:id="rId23"/>
    <p:sldId id="277" r:id="rId24"/>
    <p:sldId id="258" r:id="rId25"/>
    <p:sldId id="259" r:id="rId26"/>
    <p:sldId id="26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</a:t>
            </a:r>
            <a:r>
              <a:rPr lang="ru-RU" sz="1400" dirty="0" smtClean="0"/>
              <a:t>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</a:t>
            </a:r>
            <a:r>
              <a:rPr lang="en-US" sz="1400" dirty="0" smtClean="0"/>
              <a:t>= </a:t>
            </a:r>
            <a:r>
              <a:rPr lang="en-US" sz="1400" dirty="0" smtClean="0"/>
              <a:t>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</a:t>
            </a:r>
            <a:r>
              <a:rPr lang="ru-RU" sz="2800" dirty="0" smtClean="0"/>
              <a:t>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  <a:endParaRPr lang="ru-RU" sz="2400" dirty="0" smtClean="0"/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816</Words>
  <Application>Microsoft Office PowerPoint</Application>
  <PresentationFormat>On-screen Show (4:3)</PresentationFormat>
  <Paragraphs>176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2015-08-21T17:07:19Z</dcterms:modified>
</cp:coreProperties>
</file>