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65" r:id="rId3"/>
    <p:sldId id="264" r:id="rId4"/>
    <p:sldId id="261" r:id="rId5"/>
    <p:sldId id="262" r:id="rId6"/>
    <p:sldId id="259" r:id="rId7"/>
    <p:sldId id="263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club33848893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x4fun.com/" TargetMode="External"/><Relationship Id="rId2" Type="http://schemas.openxmlformats.org/officeDocument/2006/relationships/hyperlink" Target="http://projecteuler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19:00, один 5 мин. перерыв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 качества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765" y="1124744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3200" dirty="0">
                <a:solidFill>
                  <a:schemeClr val="bg1"/>
                </a:solidFill>
                <a:hlinkClick r:id="rId3"/>
              </a:rPr>
              <a:t>://belhard.nullptr.ru</a:t>
            </a:r>
            <a:r>
              <a:rPr lang="en-US" sz="3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Материалы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www.tc.belhard.com/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vk.com/club33848893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Задачи по программированию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http://projecteuler.net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http://www.pex4fun.com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79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2013-02-07T20:32:29Z</dcterms:modified>
</cp:coreProperties>
</file>