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97" r:id="rId7"/>
    <p:sldId id="284" r:id="rId8"/>
    <p:sldId id="259" r:id="rId9"/>
    <p:sldId id="260" r:id="rId10"/>
    <p:sldId id="285" r:id="rId11"/>
    <p:sldId id="286" r:id="rId12"/>
    <p:sldId id="261" r:id="rId13"/>
    <p:sldId id="29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96" r:id="rId25"/>
    <p:sldId id="295" r:id="rId26"/>
    <p:sldId id="278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2" r:id="rId38"/>
    <p:sldId id="2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07.02.2013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07.02.2013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07.02.2013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x4fu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Microsoft Office PowerPoint</Application>
  <PresentationFormat>On-screen Show (4:3)</PresentationFormat>
  <Paragraphs>634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Ссылки. Часть 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2013-02-07T20:31:01Z</dcterms:modified>
</cp:coreProperties>
</file>