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44" autoAdjust="0"/>
    <p:restoredTop sz="86323" autoAdjust="0"/>
  </p:normalViewPr>
  <p:slideViewPr>
    <p:cSldViewPr>
      <p:cViewPr>
        <p:scale>
          <a:sx n="100" d="100"/>
          <a:sy n="100" d="100"/>
        </p:scale>
        <p:origin x="-1992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27.03.2013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rocks.com/" TargetMode="External"/><Relationship Id="rId2" Type="http://schemas.openxmlformats.org/officeDocument/2006/relationships/hyperlink" Target="http://www.hanselminute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C:\Windows\Microsoft.NET&gt; _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4400" dirty="0" smtClean="0">
                <a:solidFill>
                  <a:schemeClr val="bg1"/>
                </a:solidFill>
              </a:rPr>
              <a:t>Другие </a:t>
            </a:r>
            <a:r>
              <a:rPr lang="ru-RU" sz="4400" dirty="0">
                <a:solidFill>
                  <a:schemeClr val="bg1"/>
                </a:solidFill>
              </a:rPr>
              <a:t>курсы </a:t>
            </a:r>
            <a:r>
              <a:rPr lang="ru-RU" sz="4400" dirty="0" smtClean="0">
                <a:solidFill>
                  <a:schemeClr val="bg1"/>
                </a:solidFill>
              </a:rPr>
              <a:t>БелХард по </a:t>
            </a:r>
            <a:r>
              <a:rPr lang="en-US" sz="4400" dirty="0" smtClean="0">
                <a:solidFill>
                  <a:schemeClr val="bg1"/>
                </a:solidFill>
              </a:rPr>
              <a:t>.NET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450519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Windows Phone 7: проектирование и разработка </a:t>
            </a:r>
            <a:r>
              <a:rPr lang="ru-RU" sz="3200" dirty="0" smtClean="0"/>
              <a:t>приложений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Создание веб-приложений в </a:t>
            </a:r>
            <a:r>
              <a:rPr lang="en-US" sz="3200" dirty="0" smtClean="0"/>
              <a:t>ASP.NET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ru-RU" sz="3200" dirty="0" smtClean="0"/>
              <a:t>Перед этим </a:t>
            </a:r>
            <a:r>
              <a:rPr lang="ru-RU" sz="3200" dirty="0" smtClean="0"/>
              <a:t>рекомендуется </a:t>
            </a:r>
            <a:r>
              <a:rPr lang="ru-RU" sz="3200" dirty="0" smtClean="0"/>
              <a:t>– </a:t>
            </a:r>
            <a:r>
              <a:rPr lang="ru-RU" sz="3200" dirty="0" smtClean="0"/>
              <a:t>«HTML </a:t>
            </a:r>
            <a:r>
              <a:rPr lang="ru-RU" sz="3200" dirty="0"/>
              <a:t>и CSS. Секреты вёрстки</a:t>
            </a:r>
            <a:r>
              <a:rPr lang="ru-RU" sz="3200" dirty="0" smtClean="0"/>
              <a:t>.»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862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Подкасты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Hanselminutes</a:t>
            </a:r>
            <a:r>
              <a:rPr lang="en-US" dirty="0" smtClean="0"/>
              <a:t> (English)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http://www.hanselminutes.com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.NET Rocks</a:t>
            </a:r>
            <a:r>
              <a:rPr lang="en-US" dirty="0" smtClean="0"/>
              <a:t>! </a:t>
            </a:r>
            <a:r>
              <a:rPr lang="en-US" dirty="0"/>
              <a:t>(English)</a:t>
            </a:r>
            <a:br>
              <a:rPr lang="en-US" dirty="0"/>
            </a:br>
            <a:r>
              <a:rPr lang="en-US" dirty="0">
                <a:hlinkClick r:id="rId3"/>
              </a:rPr>
              <a:t>http://www.dotnetrocks.com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6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5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bel-hard-training</vt:lpstr>
      <vt:lpstr>PowerPoint Presentation</vt:lpstr>
      <vt:lpstr>PowerPoint Presentation</vt:lpstr>
      <vt:lpstr>Подкасты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2013-03-27T08:02:17Z</dcterms:modified>
</cp:coreProperties>
</file>