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5" r:id="rId4"/>
    <p:sldId id="264" r:id="rId5"/>
    <p:sldId id="270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C,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Java – </a:t>
            </a:r>
            <a:r>
              <a:rPr lang="ru-RU" sz="3200" dirty="0" smtClean="0"/>
              <a:t>основы и продвинутый курс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ПРОГРАММИРУЙТЕ!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Читайте книги и блоги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Смотрите обучающие видео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Слушайте подкасты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Посещайте конференции, пользовательские группы, хакатоны и </a:t>
            </a:r>
            <a:r>
              <a:rPr lang="ru-RU" dirty="0" smtClean="0"/>
              <a:t>другие </a:t>
            </a:r>
            <a:r>
              <a:rPr lang="ru-RU" dirty="0" smtClean="0"/>
              <a:t>события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Изучайте другие языки программирования, технологии и платформы!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</a:t>
            </a:r>
            <a:r>
              <a:rPr lang="en-US" i="1" dirty="0">
                <a:solidFill>
                  <a:srgbClr val="FFFF99"/>
                </a:solidFill>
              </a:rPr>
              <a:t>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2013-10-22T16:34:09Z</dcterms:modified>
</cp:coreProperties>
</file>