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5" r:id="rId21"/>
    <p:sldId id="296" r:id="rId22"/>
    <p:sldId id="275" r:id="rId23"/>
    <p:sldId id="264" r:id="rId24"/>
    <p:sldId id="288" r:id="rId25"/>
    <p:sldId id="289" r:id="rId26"/>
    <p:sldId id="265" r:id="rId27"/>
    <p:sldId id="266" r:id="rId28"/>
    <p:sldId id="291" r:id="rId29"/>
    <p:sldId id="267" r:id="rId30"/>
    <p:sldId id="268" r:id="rId31"/>
    <p:sldId id="287" r:id="rId32"/>
    <p:sldId id="278" r:id="rId33"/>
    <p:sldId id="297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7300" y="2204864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di = new DriveInfo(@"C:\");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 drives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.GetDrives();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DriveInfo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di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drives)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di.DriveType);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di.Name);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(di.IsReady)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"Format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di.DriveFormat);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"Ready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di.IsReady);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 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di.RootDirectory);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"Free space: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di.TotalFreeSpace);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"Size      : {0:N0} bytes"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di.TotalSize);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.WriteLine(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     : {0}"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di.VolumeLabel);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2705</Words>
  <Application>Microsoft Office PowerPoint</Application>
  <PresentationFormat>On-screen Show (4:3)</PresentationFormat>
  <Paragraphs>518</Paragraphs>
  <Slides>33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Ограничения на длину пути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110</cp:revision>
  <dcterms:created xsi:type="dcterms:W3CDTF">2012-08-15T13:44:54Z</dcterms:created>
  <dcterms:modified xsi:type="dcterms:W3CDTF">2014-08-25T14:16:23Z</dcterms:modified>
</cp:coreProperties>
</file>