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302" r:id="rId45"/>
    <p:sldId id="276" r:id="rId46"/>
    <p:sldId id="29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18.02.2015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18.02.2015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18.02.2015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2/18/2015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smtClean="0"/>
              <a:t>BackgroundWorker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НЕ используйте </a:t>
            </a:r>
            <a:r>
              <a:rPr lang="en-US" sz="2800" dirty="0" err="1" smtClean="0"/>
              <a:t>Control.CheckForIllegalCrossThreadCalls</a:t>
            </a:r>
            <a:r>
              <a:rPr lang="en-US" sz="2800" dirty="0" smtClean="0"/>
              <a:t> </a:t>
            </a:r>
            <a:r>
              <a:rPr lang="en-US" sz="2800" dirty="0"/>
              <a:t>= false</a:t>
            </a:r>
            <a:r>
              <a:rPr lang="en-US" sz="2800" dirty="0" smtClean="0"/>
              <a:t>;</a:t>
            </a:r>
            <a:r>
              <a:rPr lang="ru-RU" sz="2800" dirty="0" smtClean="0"/>
              <a:t> в </a:t>
            </a:r>
            <a:r>
              <a:rPr lang="en-US" sz="2800" dirty="0" smtClean="0"/>
              <a:t>Windows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2808</Words>
  <Application>Microsoft Office PowerPoint</Application>
  <PresentationFormat>On-screen Show (4:3)</PresentationFormat>
  <Paragraphs>593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2015-02-17T23:01:08Z</dcterms:modified>
</cp:coreProperties>
</file>