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sldIdLst>
    <p:sldId id="257" r:id="rId2"/>
    <p:sldId id="275" r:id="rId3"/>
    <p:sldId id="281" r:id="rId4"/>
    <p:sldId id="259" r:id="rId5"/>
    <p:sldId id="261" r:id="rId6"/>
    <p:sldId id="263" r:id="rId7"/>
    <p:sldId id="262" r:id="rId8"/>
    <p:sldId id="264" r:id="rId9"/>
    <p:sldId id="265" r:id="rId10"/>
    <p:sldId id="290" r:id="rId11"/>
    <p:sldId id="266" r:id="rId12"/>
    <p:sldId id="267" r:id="rId13"/>
    <p:sldId id="268" r:id="rId14"/>
    <p:sldId id="269" r:id="rId15"/>
    <p:sldId id="270" r:id="rId16"/>
    <p:sldId id="286" r:id="rId17"/>
    <p:sldId id="260" r:id="rId18"/>
    <p:sldId id="271" r:id="rId19"/>
    <p:sldId id="273" r:id="rId20"/>
    <p:sldId id="274" r:id="rId21"/>
    <p:sldId id="283" r:id="rId22"/>
    <p:sldId id="276" r:id="rId23"/>
    <p:sldId id="289" r:id="rId24"/>
    <p:sldId id="278" r:id="rId25"/>
    <p:sldId id="288" r:id="rId26"/>
    <p:sldId id="284" r:id="rId27"/>
    <p:sldId id="287" r:id="rId28"/>
    <p:sldId id="277" r:id="rId29"/>
    <p:sldId id="280" r:id="rId30"/>
    <p:sldId id="282" r:id="rId31"/>
    <p:sldId id="285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hfb.codeplex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между элементом и атрибутом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mtClean="0"/>
              <a:t>Атрибуты лучще подходят для коротких простых данных без вложенности (сейчас или в будущем).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33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Любой </a:t>
            </a:r>
            <a:r>
              <a:rPr lang="ru-RU" sz="2400" dirty="0">
                <a:solidFill>
                  <a:schemeClr val="bg1"/>
                </a:solidFill>
              </a:rPr>
              <a:t>XML-элемент может содержать специальный атрибут xmlns, указывающий на пространство </a:t>
            </a:r>
            <a:r>
              <a:rPr lang="ru-RU" sz="2400" dirty="0" smtClean="0">
                <a:solidFill>
                  <a:schemeClr val="bg1"/>
                </a:solidFill>
              </a:rPr>
              <a:t>имен </a:t>
            </a:r>
            <a:r>
              <a:rPr lang="ru-RU" sz="2400" dirty="0">
                <a:solidFill>
                  <a:schemeClr val="bg1"/>
                </a:solidFill>
              </a:rPr>
              <a:t>элемента. Назначение пространств имён </a:t>
            </a:r>
            <a:r>
              <a:rPr lang="ru-RU" sz="2400" dirty="0" smtClean="0">
                <a:solidFill>
                  <a:schemeClr val="bg1"/>
                </a:solidFill>
              </a:rPr>
              <a:t>дать возможность разрешать конфликты для элементов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</a:t>
            </a:r>
            <a:r>
              <a:rPr lang="ru-RU" sz="2400" dirty="0">
                <a:solidFill>
                  <a:schemeClr val="bg1"/>
                </a:solidFill>
              </a:rPr>
              <a:t>префикса называется </a:t>
            </a:r>
            <a:r>
              <a:rPr lang="ru-RU" sz="2400" dirty="0" smtClean="0">
                <a:solidFill>
                  <a:schemeClr val="bg1"/>
                </a:solidFill>
              </a:rPr>
              <a:t>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tc.belhard.com/2012/Customers"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Поэтому, по возможности, </a:t>
            </a:r>
            <a:r>
              <a:rPr lang="ru-RU" sz="2400" dirty="0"/>
              <a:t>избегайте хранить бинарные данные в </a:t>
            </a:r>
            <a:r>
              <a:rPr lang="en-US" sz="2400" dirty="0"/>
              <a:t>XML. </a:t>
            </a:r>
            <a:r>
              <a:rPr lang="ru-RU" sz="2400" dirty="0" smtClean="0"/>
              <a:t>Однако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pPr lvl="1"/>
            <a:r>
              <a:rPr lang="ru-RU" dirty="0" smtClean="0"/>
              <a:t>Устаревшая</a:t>
            </a:r>
          </a:p>
          <a:p>
            <a:pPr lvl="1"/>
            <a:r>
              <a:rPr lang="ru-RU" dirty="0" smtClean="0"/>
              <a:t>Требует изучения нового синтаксиса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ru-RU" dirty="0" smtClean="0"/>
              <a:t>Использует синтаксис </a:t>
            </a:r>
            <a:r>
              <a:rPr lang="en-US" dirty="0" smtClean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57850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 </a:t>
            </a:r>
            <a:r>
              <a:rPr lang="en-US" dirty="0" err="1" smtClean="0"/>
              <a:t>System.Xml.XmlDocument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Работа идет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Visualizer </a:t>
            </a:r>
            <a:r>
              <a:rPr lang="ru-RU" dirty="0" smtClean="0"/>
              <a:t>в отладчике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</a:t>
            </a:r>
            <a:r>
              <a:rPr lang="en-US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  <a:endParaRPr lang="ru-RU" dirty="0" smtClean="0"/>
          </a:p>
          <a:p>
            <a:r>
              <a:rPr lang="ru-RU" dirty="0" smtClean="0"/>
              <a:t>Являются строковыми комментариями как и </a:t>
            </a:r>
            <a:r>
              <a:rPr lang="en-US" dirty="0" smtClean="0"/>
              <a:t>//</a:t>
            </a:r>
            <a:endParaRPr lang="ru-RU" dirty="0" smtClean="0"/>
          </a:p>
          <a:p>
            <a:r>
              <a:rPr lang="ru-RU" dirty="0" smtClean="0"/>
              <a:t>Применяются в основном к </a:t>
            </a:r>
            <a:r>
              <a:rPr lang="en-US" dirty="0" smtClean="0"/>
              <a:t>public </a:t>
            </a:r>
            <a:r>
              <a:rPr lang="ru-RU" dirty="0" smtClean="0"/>
              <a:t>и </a:t>
            </a:r>
            <a:r>
              <a:rPr lang="en-US" dirty="0" smtClean="0"/>
              <a:t>protected</a:t>
            </a:r>
            <a:r>
              <a:rPr lang="ru-RU" dirty="0" smtClean="0"/>
              <a:t> членам/типам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XML </a:t>
            </a:r>
            <a:r>
              <a:rPr lang="ru-RU" dirty="0" smtClean="0"/>
              <a:t>комментариев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Sandcastle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Однако его можно обработать с помощью программы </a:t>
            </a:r>
            <a:r>
              <a:rPr lang="en-US" dirty="0" smtClean="0"/>
              <a:t>Sandcastle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shfb.codeplex.com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/>
              <a:t>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1488</Words>
  <Application>Microsoft Office PowerPoint</Application>
  <PresentationFormat>On-screen Show (4:3)</PresentationFormat>
  <Paragraphs>222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Выбор между элементом и атрибутом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Хранение бинарных данных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XML Visualizer в отладчике</vt:lpstr>
      <vt:lpstr>XML комментарии</vt:lpstr>
      <vt:lpstr>Элементы XML комментариев</vt:lpstr>
      <vt:lpstr>XML комментарии: Настройка</vt:lpstr>
      <vt:lpstr>XML комментарии: Sandcastle</vt:lpstr>
      <vt:lpstr>Чтение XML. Демонстрация.</vt:lpstr>
      <vt:lpstr>XML сериализация (serialization)</vt:lpstr>
      <vt:lpstr>XML Сериализация. Пример.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2014-09-22T17:02:07Z</dcterms:modified>
</cp:coreProperties>
</file>