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66" r:id="rId13"/>
    <p:sldId id="279" r:id="rId14"/>
    <p:sldId id="280" r:id="rId15"/>
    <p:sldId id="267" r:id="rId16"/>
    <p:sldId id="283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1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111" d="100"/>
          <a:sy n="111" d="100"/>
        </p:scale>
        <p:origin x="-19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95741" y="2528900"/>
            <a:ext cx="615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875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571946"/>
                <a:gridCol w="1571946"/>
                <a:gridCol w="5085707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принимаемых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Int64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UInt32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Массив переменных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</a:t>
            </a:r>
            <a:r>
              <a:rPr lang="ru-RU" dirty="0" smtClean="0">
                <a:solidFill>
                  <a:schemeClr val="bg1"/>
                </a:solidFill>
              </a:rPr>
              <a:t>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Класс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</a:t>
            </a:r>
            <a:r>
              <a:rPr lang="ru-RU" dirty="0" smtClean="0">
                <a:solidFill>
                  <a:schemeClr val="bg1"/>
                </a:solidFill>
              </a:rPr>
              <a:t>вляется </a:t>
            </a:r>
            <a:r>
              <a:rPr lang="en-US" dirty="0" smtClean="0">
                <a:solidFill>
                  <a:schemeClr val="bg1"/>
                </a:solidFill>
              </a:rPr>
              <a:t>sealed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Clear()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Length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Reverce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Sort()</a:t>
            </a: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667000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51226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замет данные в строке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Ссылки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http://msdn.microsoft.com/ru-ru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http://www.asp.net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http://channel9.msdn.com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# Little Wonders: http</a:t>
            </a:r>
            <a:r>
              <a:rPr lang="en-US" dirty="0">
                <a:solidFill>
                  <a:schemeClr val="bg1"/>
                </a:solidFill>
              </a:rPr>
              <a:t>://blackrabbitcoder.net/category/11989.aspx</a:t>
            </a:r>
          </a:p>
        </p:txBody>
      </p:sp>
    </p:spTree>
    <p:extLst>
      <p:ext uri="{BB962C8B-B14F-4D97-AF65-F5344CB8AC3E}">
        <p14:creationId xmlns:p14="http://schemas.microsoft.com/office/powerpoint/2010/main" val="21506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2010, </a:t>
            </a:r>
            <a:r>
              <a:rPr lang="ru-RU" dirty="0" smtClean="0">
                <a:solidFill>
                  <a:schemeClr val="bg1"/>
                </a:solidFill>
              </a:rPr>
              <a:t>скоро </a:t>
            </a:r>
            <a:r>
              <a:rPr lang="ru-RU" dirty="0">
                <a:solidFill>
                  <a:schemeClr val="bg1"/>
                </a:solidFill>
              </a:rPr>
              <a:t>выйдет</a:t>
            </a:r>
            <a:r>
              <a:rPr lang="en-US" dirty="0">
                <a:solidFill>
                  <a:schemeClr val="bg1"/>
                </a:solidFill>
              </a:rPr>
              <a:t> 2012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http://</a:t>
            </a:r>
            <a:r>
              <a:rPr lang="en-US" u="sng" dirty="0" smtClean="0">
                <a:solidFill>
                  <a:schemeClr val="bg1"/>
                </a:solidFill>
              </a:rPr>
              <a:t>www.microsoft.com/visualstudio/ru-ru/products/2010-editions/express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1486</Words>
  <Application>Microsoft Office PowerPoint</Application>
  <PresentationFormat>On-screen Show (4:3)</PresentationFormat>
  <Paragraphs>523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2012-08-13T08:02:26Z</dcterms:created>
  <dcterms:modified xsi:type="dcterms:W3CDTF">2012-08-13T13:45:18Z</dcterms:modified>
</cp:coreProperties>
</file>