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95" r:id="rId6"/>
    <p:sldId id="275" r:id="rId7"/>
    <p:sldId id="297" r:id="rId8"/>
    <p:sldId id="276" r:id="rId9"/>
    <p:sldId id="277" r:id="rId10"/>
    <p:sldId id="278" r:id="rId11"/>
    <p:sldId id="298" r:id="rId12"/>
    <p:sldId id="279" r:id="rId13"/>
    <p:sldId id="280" r:id="rId14"/>
    <p:sldId id="281" r:id="rId15"/>
    <p:sldId id="290" r:id="rId16"/>
    <p:sldId id="296" r:id="rId17"/>
    <p:sldId id="282" r:id="rId18"/>
    <p:sldId id="289" r:id="rId19"/>
    <p:sldId id="283" r:id="rId20"/>
    <p:sldId id="286" r:id="rId21"/>
    <p:sldId id="291" r:id="rId22"/>
    <p:sldId id="293" r:id="rId23"/>
    <p:sldId id="294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A4805-1400-486D-9DFA-FC75683CC133}">
          <p14:sldIdLst>
            <p14:sldId id="257"/>
            <p14:sldId id="285"/>
          </p14:sldIdLst>
        </p14:section>
        <p14:section name="Делегаты" id="{7ECA1784-1F88-4A34-BDC5-15DA2528DC50}">
          <p14:sldIdLst>
            <p14:sldId id="273"/>
            <p14:sldId id="274"/>
            <p14:sldId id="295"/>
            <p14:sldId id="275"/>
            <p14:sldId id="297"/>
            <p14:sldId id="276"/>
            <p14:sldId id="277"/>
            <p14:sldId id="278"/>
            <p14:sldId id="298"/>
          </p14:sldIdLst>
        </p14:section>
        <p14:section name="События" id="{51CD63FA-9B48-429F-B2C7-C63C3B612EDB}">
          <p14:sldIdLst>
            <p14:sldId id="279"/>
            <p14:sldId id="280"/>
            <p14:sldId id="281"/>
            <p14:sldId id="290"/>
            <p14:sldId id="296"/>
            <p14:sldId id="282"/>
            <p14:sldId id="289"/>
            <p14:sldId id="283"/>
            <p14:sldId id="286"/>
            <p14:sldId id="291"/>
            <p14:sldId id="293"/>
            <p14:sldId id="294"/>
          </p14:sldIdLst>
        </p14:section>
        <p14:section name="Задания" id="{AD85C9C5-C26B-4232-9BCE-39CA16F727FF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08" y="2528900"/>
            <a:ext cx="885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Делегаты и события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96117-FA9C-1A48-B099-EA32BBC62F2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Делегаты с возвратом значений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 вызове многоадресного (</a:t>
            </a:r>
            <a:r>
              <a:rPr lang="en-US" dirty="0">
                <a:solidFill>
                  <a:schemeClr val="bg1"/>
                </a:solidFill>
              </a:rPr>
              <a:t>multicast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делегата мы получим значение которое вернул последний метод в списке вызовов.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xplode;	//Шаг 1. Объявление события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+= 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  <a:endParaRPr lang="ru-RU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Explode;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/>
              <a:t>eventName</a:t>
            </a:r>
            <a:r>
              <a:rPr lang="en-US" sz="1600" dirty="0"/>
              <a:t>?.Invoke()</a:t>
            </a:r>
            <a:endParaRPr lang="ru-RU" sz="1600" dirty="0"/>
          </a:p>
          <a:p>
            <a:pPr eaLnBrk="1" hangingPunct="1"/>
            <a:endParaRPr lang="en-US" sz="1600" dirty="0">
              <a:hlinkClick r:id="rId2"/>
            </a:endParaRPr>
          </a:p>
          <a:p>
            <a:pPr eaLnBrk="1" hangingPunct="1"/>
            <a:r>
              <a:rPr lang="en-US" sz="1600" dirty="0">
                <a:hlinkClick r:id="rId2"/>
              </a:rPr>
              <a:t>http://msdn.microsoft.com/en-us/magazine/dn802602.aspx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Упрощенная генерация событий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?.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9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Делегаты </a:t>
            </a:r>
            <a:r>
              <a:rPr lang="en-US" sz="2400" b="1" dirty="0" err="1"/>
              <a:t>System.Action</a:t>
            </a:r>
            <a:r>
              <a:rPr lang="en-US" sz="2400" b="1" dirty="0"/>
              <a:t> </a:t>
            </a:r>
            <a:r>
              <a:rPr lang="ru-RU" sz="2400" b="1" dirty="0"/>
              <a:t>и </a:t>
            </a:r>
            <a:r>
              <a:rPr lang="en-US" sz="2400" b="1" dirty="0" err="1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Делегаты </a:t>
            </a:r>
            <a:r>
              <a:rPr lang="en-US" sz="1400" dirty="0" err="1">
                <a:solidFill>
                  <a:schemeClr val="bg1"/>
                </a:solidFill>
              </a:rPr>
              <a:t>System.Action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Делегаты </a:t>
            </a:r>
            <a:r>
              <a:rPr lang="en-US" sz="1400" dirty="0" err="1">
                <a:solidFill>
                  <a:schemeClr val="bg1"/>
                </a:solidFill>
              </a:rPr>
              <a:t>System.Func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описывают функцию с возвращаемым значением с количеством аргументов от 0 до 16.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T3, T4, T5, T6, T7, T8, T9, T10, T11, T12, T13, T14, T15, 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</a:rPr>
              <a:t>Где </a:t>
            </a:r>
            <a:r>
              <a:rPr lang="en-US" sz="1400" dirty="0">
                <a:solidFill>
                  <a:schemeClr val="bg1"/>
                </a:solidFill>
              </a:rPr>
              <a:t>T1, T2, ,,, T16 </a:t>
            </a:r>
            <a:r>
              <a:rPr lang="ru-RU" sz="1400" dirty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тип возвращаемого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Делегаты </a:t>
            </a:r>
            <a:r>
              <a:rPr lang="en-US" sz="2400" b="1" dirty="0" err="1"/>
              <a:t>System.EventHandler</a:t>
            </a:r>
            <a:r>
              <a:rPr lang="en-US" sz="2400" b="1" dirty="0"/>
              <a:t> </a:t>
            </a:r>
            <a:r>
              <a:rPr lang="ru-RU" sz="2400" b="1" dirty="0"/>
              <a:t>и </a:t>
            </a:r>
            <a:r>
              <a:rPr lang="en-US" sz="2400" b="1" dirty="0" err="1"/>
              <a:t>System.EventHandler</a:t>
            </a:r>
            <a:r>
              <a:rPr lang="en-US" sz="2400" b="1" dirty="0"/>
              <a:t>&lt;</a:t>
            </a:r>
            <a:r>
              <a:rPr lang="en-US" sz="2400" b="1" dirty="0" err="1"/>
              <a:t>TEventArgs</a:t>
            </a:r>
            <a:r>
              <a:rPr lang="en-US" sz="2400" b="1" dirty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Для обработки событий в приложениях </a:t>
            </a:r>
            <a:r>
              <a:rPr lang="en-US" sz="1600" dirty="0">
                <a:solidFill>
                  <a:schemeClr val="bg1"/>
                </a:solidFill>
              </a:rPr>
              <a:t>Windows Forms</a:t>
            </a:r>
            <a:r>
              <a:rPr lang="ru-RU" sz="1600" dirty="0">
                <a:solidFill>
                  <a:schemeClr val="bg1"/>
                </a:solidFill>
              </a:rPr>
              <a:t>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Создание типов с большим количеством событий.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/>
              <a:t>System.ComponentModel.EventHandlerList</a:t>
            </a:r>
            <a:r>
              <a:rPr lang="en-US" sz="1600" dirty="0"/>
              <a:t>. </a:t>
            </a:r>
            <a:r>
              <a:rPr lang="ru-RU" sz="1600" dirty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/>
              <a:t>EventSet</a:t>
            </a:r>
            <a:r>
              <a:rPr lang="en-US" sz="1600" dirty="0"/>
              <a:t> </a:t>
            </a:r>
            <a:r>
              <a:rPr lang="ru-RU" sz="1600" dirty="0"/>
              <a:t>из книги Джеффри Рихтера.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примере </a:t>
            </a:r>
            <a:r>
              <a:rPr lang="en-US" dirty="0">
                <a:solidFill>
                  <a:srgbClr val="FFFF00"/>
                </a:solidFill>
              </a:rPr>
              <a:t>L05-S02-EventHandlerList</a:t>
            </a: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DoSomething;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-= DoSomething;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Событие</a:t>
            </a:r>
            <a:r>
              <a:rPr lang="en-US" dirty="0">
                <a:solidFill>
                  <a:schemeClr val="bg1"/>
                </a:solidFill>
              </a:rPr>
              <a:t> vs </a:t>
            </a:r>
            <a:r>
              <a:rPr lang="ru-RU" dirty="0">
                <a:solidFill>
                  <a:schemeClr val="bg1"/>
                </a:solidFill>
              </a:rPr>
              <a:t>поле с делегатом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2088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Example;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Вызов делегата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Example();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62088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Example;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Генерация события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Example();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Down Arrow 6"/>
          <p:cNvSpPr/>
          <p:nvPr/>
        </p:nvSpPr>
        <p:spPr>
          <a:xfrm>
            <a:off x="190770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22818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052" y="5877272"/>
            <a:ext cx="821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Если оба класса ведут себя одинаково, то в чем разница? В том кто владеет списком обработчиков (</a:t>
            </a:r>
            <a:r>
              <a:rPr lang="en-US" sz="1600" dirty="0"/>
              <a:t>invocation list</a:t>
            </a:r>
            <a:r>
              <a:rPr lang="ru-RU" sz="1600" dirty="0"/>
              <a:t>).</a:t>
            </a:r>
            <a:r>
              <a:rPr lang="en-US" sz="1600" dirty="0"/>
              <a:t> </a:t>
            </a:r>
            <a:r>
              <a:rPr lang="ru-RU" sz="1600" dirty="0"/>
              <a:t>Другой класс не может очистить список подписчиков.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09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События и наследование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Наследники не могут генерировать события родительских классов. Или говоря проще – событие может быть сгенерировано только типом в котором оно объявлено.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7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События: </a:t>
            </a:r>
            <a:r>
              <a:rPr lang="en-US" dirty="0">
                <a:solidFill>
                  <a:schemeClr val="bg1"/>
                </a:solidFill>
              </a:rPr>
              <a:t>class vs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структурах можно объявлять события. Проявляйте, однако, осторожность при их использовании чтобы не подписаться на событие у </a:t>
            </a:r>
            <a:r>
              <a:rPr lang="ru-RU">
                <a:solidFill>
                  <a:schemeClr val="bg1"/>
                </a:solidFill>
              </a:rPr>
              <a:t>копии значения.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Самостоятельное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Домашнее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Создание 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2060"/>
                </a:solidFill>
              </a:rPr>
              <a:t>Иерархия наследования делегатов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43" y="1633749"/>
            <a:ext cx="2095714" cy="48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Комбинирование делегатов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C2A272-D8DB-B743-A5C6-EF56B2567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8610"/>
              </p:ext>
            </p:extLst>
          </p:nvPr>
        </p:nvGraphicFramePr>
        <p:xfrm>
          <a:off x="642392" y="1412776"/>
          <a:ext cx="81060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+mn-lt"/>
                        </a:rPr>
                        <a:t>Выражение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+mn-lt"/>
                        </a:rPr>
                        <a:t>Результат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null + 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d1 +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d1 + 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d1 + [d2,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[d1,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+ [d2,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[d1, d2,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— 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— 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d1] — 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 — 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 — [d2, d1]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d3, d1, d2] — 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— 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2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можно 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2337</Words>
  <Application>Microsoft Macintosh PowerPoint</Application>
  <PresentationFormat>On-screen Show (4:3)</PresentationFormat>
  <Paragraphs>422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Иерархия наследования делегатов</vt:lpstr>
      <vt:lpstr>PowerPoint Presentation</vt:lpstr>
      <vt:lpstr>Комбинирование делегатов</vt:lpstr>
      <vt:lpstr>PowerPoint Presentation</vt:lpstr>
      <vt:lpstr>PowerPoint Presentation</vt:lpstr>
      <vt:lpstr>PowerPoint Presentation</vt:lpstr>
      <vt:lpstr>Делегаты с возвратом значений</vt:lpstr>
      <vt:lpstr>PowerPoint Presentation</vt:lpstr>
      <vt:lpstr>PowerPoint Presentation</vt:lpstr>
      <vt:lpstr>PowerPoint Presentation</vt:lpstr>
      <vt:lpstr>PowerPoint Presentation</vt:lpstr>
      <vt:lpstr>Упрощенная генерация событий</vt:lpstr>
      <vt:lpstr>PowerPoint Presentation</vt:lpstr>
      <vt:lpstr>PowerPoint Presentation</vt:lpstr>
      <vt:lpstr>PowerPoint Presentation</vt:lpstr>
      <vt:lpstr>PowerPoint Presentation</vt:lpstr>
      <vt:lpstr>Событие vs поле с делегатом</vt:lpstr>
      <vt:lpstr>События и наследование</vt:lpstr>
      <vt:lpstr>События: class vs struct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</cp:lastModifiedBy>
  <cp:revision>71</cp:revision>
  <dcterms:created xsi:type="dcterms:W3CDTF">2012-08-15T13:44:54Z</dcterms:created>
  <dcterms:modified xsi:type="dcterms:W3CDTF">2018-08-01T17:16:49Z</dcterms:modified>
</cp:coreProperties>
</file>