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69" d="100"/>
          <a:sy n="69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4873" y="2528900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№2. Основы 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533400"/>
            <a:ext cx="8839200" cy="61864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void 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//Обязательная реализация функции!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Point3D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x, y,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3D at X={0};Y={1};Z={2}", x, y, z);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 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 in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obj.Print();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Printer(new Point(1,2),new Arc(10,20,30),new Point3D(100,200,300));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>
                <a:cs typeface="Times New Roman" pitchFamily="18" charset="0"/>
              </a:rPr>
              <a:t>Коллекции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</a:t>
            </a:r>
            <a:r>
              <a:rPr lang="ru-RU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принмать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неограниченное число параметров данного типа.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600200"/>
            <a:ext cx="8610600" cy="51704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sum 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</Words>
  <Application>Microsoft Office PowerPoint</Application>
  <PresentationFormat>On-screen Show (4:3)</PresentationFormat>
  <Paragraphs>608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2012-08-14T20:36:44Z</dcterms:modified>
</cp:coreProperties>
</file>