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79" r:id="rId34"/>
    <p:sldId id="28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8/15/2014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996952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530923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т.к. оно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приложения через ярлык с измененным «рабоичим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или с помощью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При запуске другого приложения используя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По той же причине лучше избегать использовать метод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Directory.SetCurrentDirectory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</a:t>
            </a:r>
          </a:p>
          <a:p>
            <a:pPr eaLnBrk="1" hangingPunct="1"/>
            <a:endParaRPr lang="ru-RU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Вместо этого используйте полные пути собранные с помощью методом класса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3135</Words>
  <Application>Microsoft Office PowerPoint</Application>
  <PresentationFormat>On-screen Show (4:3)</PresentationFormat>
  <Paragraphs>597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97</cp:revision>
  <dcterms:created xsi:type="dcterms:W3CDTF">2012-08-15T13:44:54Z</dcterms:created>
  <dcterms:modified xsi:type="dcterms:W3CDTF">2014-08-15T21:17:37Z</dcterms:modified>
</cp:coreProperties>
</file>