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sldIdLst>
    <p:sldId id="256" r:id="rId3"/>
    <p:sldId id="290" r:id="rId4"/>
    <p:sldId id="293" r:id="rId5"/>
    <p:sldId id="294" r:id="rId6"/>
    <p:sldId id="297" r:id="rId7"/>
    <p:sldId id="284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264" r:id="rId17"/>
    <p:sldId id="265" r:id="rId18"/>
    <p:sldId id="282" r:id="rId19"/>
    <p:sldId id="266" r:id="rId20"/>
    <p:sldId id="279" r:id="rId21"/>
    <p:sldId id="280" r:id="rId22"/>
    <p:sldId id="287" r:id="rId23"/>
    <p:sldId id="267" r:id="rId24"/>
    <p:sldId id="296" r:id="rId25"/>
    <p:sldId id="295" r:id="rId26"/>
    <p:sldId id="278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92" r:id="rId38"/>
    <p:sldId id="281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225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25.02.2013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25.02.2013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25.02.2013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dotnet/" TargetMode="External"/><Relationship Id="rId7" Type="http://schemas.openxmlformats.org/officeDocument/2006/relationships/hyperlink" Target="http://blackrabbitcoder.net/category/1198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pfxteam/" TargetMode="External"/><Relationship Id="rId5" Type="http://schemas.openxmlformats.org/officeDocument/2006/relationships/hyperlink" Target="http://blogs.msdn.com/b/adonet/" TargetMode="External"/><Relationship Id="rId4" Type="http://schemas.openxmlformats.org/officeDocument/2006/relationships/hyperlink" Target="http://blogs.msdn.com/b/bcltea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euler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x4fun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jetbrains.com/resharpe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6096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728192"/>
                <a:gridCol w="1512168"/>
                <a:gridCol w="4989239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System.Tuple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кортеж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Часть 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http://blackrabbitcoder.net/category/11989.aspx</a:t>
            </a:r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Задачи по программированию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http://projecteuler.net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http://www.pex4fun.com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9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 (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2010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 работает с </a:t>
            </a:r>
            <a:r>
              <a:rPr lang="en-US" dirty="0" smtClean="0">
                <a:solidFill>
                  <a:schemeClr val="bg1"/>
                </a:solidFill>
              </a:rPr>
              <a:t>Express </a:t>
            </a:r>
            <a:r>
              <a:rPr lang="ru-RU" dirty="0" smtClean="0">
                <a:solidFill>
                  <a:schemeClr val="bg1"/>
                </a:solidFill>
              </a:rPr>
              <a:t>редакцией.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2103</Words>
  <Application>Microsoft Office PowerPoint</Application>
  <PresentationFormat>On-screen Show (4:3)</PresentationFormat>
  <Paragraphs>650</Paragraphs>
  <Slides>37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bel-hard-training</vt:lpstr>
      <vt:lpstr>PowerPoint Presentation</vt:lpstr>
      <vt:lpstr>PowerPoint Presentation</vt:lpstr>
      <vt:lpstr>Ссылки. Часть 1.</vt:lpstr>
      <vt:lpstr>Ссылки. Часть 2.</vt:lpstr>
      <vt:lpstr>Ссылки. Часть 3.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2013-02-25T09:59:37Z</dcterms:modified>
</cp:coreProperties>
</file>