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71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02.11.2013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eamspark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tcbelhard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acebook.com/CentrBelh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h4Zqg1N7gYQdDR6MWw3NUtDYWVYOWJmTU1HRUtoQnc&amp;usp=shar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diff3.sourceforge.net/" TargetMode="External"/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www.jetbrains.com/decompiler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qpad.net/" TargetMode="External"/><Relationship Id="rId5" Type="http://schemas.openxmlformats.org/officeDocument/2006/relationships/hyperlink" Target="http://www.microsoft.com/downloads/" TargetMode="External"/><Relationship Id="rId4" Type="http://schemas.openxmlformats.org/officeDocument/2006/relationships/hyperlink" Target="http://www.jetbrains.com/resharp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DreamSpark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DreamSpark</a:t>
            </a:r>
            <a:r>
              <a:rPr lang="en-US" dirty="0" smtClean="0"/>
              <a:t> </a:t>
            </a:r>
            <a:r>
              <a:rPr lang="ru-RU" dirty="0" smtClean="0"/>
              <a:t>– инициатива </a:t>
            </a:r>
            <a:r>
              <a:rPr lang="en-US" dirty="0" smtClean="0"/>
              <a:t>Microsoft </a:t>
            </a:r>
            <a:r>
              <a:rPr lang="ru-RU" dirty="0" smtClean="0"/>
              <a:t>предоставлющая студентам и учебным учреждениям бесплатный доступ к програмному обеспечению </a:t>
            </a:r>
            <a:r>
              <a:rPr lang="en-US" dirty="0" smtClean="0"/>
              <a:t>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https://www.dreamspark.com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1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Центр Обучающих Технологий "</a:t>
            </a:r>
            <a:r>
              <a:rPr lang="ru-RU" sz="2800" dirty="0" smtClean="0"/>
              <a:t>БелХард</a:t>
            </a:r>
            <a:r>
              <a:rPr lang="ru-RU" sz="2800" dirty="0" smtClean="0">
                <a:hlinkClick r:id="rId2"/>
              </a:rPr>
              <a:t>“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Группа ВКонтакте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vk.com/tcbelhard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Facebook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www.facebook.com/CentrBelhard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Совместная работа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https://docs.google.com/spreadsheet/ccc?key=0Ah4Zqg1N7gYQdDR6MWw3NUtDYWVYOWJmTU1HRUtoQnc&amp;usp=sharing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2010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FFFF00"/>
                </a:solidFill>
              </a:rPr>
              <a:t>Service Pack 1 </a:t>
            </a:r>
            <a:r>
              <a:rPr lang="ru-RU" dirty="0" smtClean="0">
                <a:solidFill>
                  <a:srgbClr val="FFFF00"/>
                </a:solidFill>
              </a:rPr>
              <a:t>для </a:t>
            </a:r>
            <a:r>
              <a:rPr lang="en-US" dirty="0" smtClean="0">
                <a:solidFill>
                  <a:srgbClr val="FFFF00"/>
                </a:solidFill>
              </a:rPr>
              <a:t>Visual Studio 2010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(Не входит в состав </a:t>
            </a:r>
            <a:r>
              <a:rPr lang="en-US" dirty="0" smtClean="0"/>
              <a:t>VS 2010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Productivity Power </a:t>
            </a:r>
            <a:r>
              <a:rPr lang="en-US" dirty="0"/>
              <a:t>Tools: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pPr lvl="1"/>
            <a:r>
              <a:rPr lang="en-US" dirty="0"/>
              <a:t>ReSharper: </a:t>
            </a:r>
            <a:r>
              <a:rPr lang="en-US" dirty="0">
                <a:hlinkClick r:id="rId4"/>
              </a:rPr>
              <a:t>http://www.jetbrains.com/resharper/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http://www.linqpad.net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://www.jetbrains.com/decompiler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8"/>
              </a:rPr>
              <a:t>http://kdiff3.sourceforge.net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279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Microsoft DreamSpark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2013-11-01T22:10:07Z</dcterms:modified>
</cp:coreProperties>
</file>