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90" r:id="rId5"/>
    <p:sldId id="259" r:id="rId6"/>
    <p:sldId id="273" r:id="rId7"/>
    <p:sldId id="274" r:id="rId8"/>
    <p:sldId id="282" r:id="rId9"/>
    <p:sldId id="284" r:id="rId10"/>
    <p:sldId id="285" r:id="rId11"/>
    <p:sldId id="286" r:id="rId12"/>
    <p:sldId id="260" r:id="rId13"/>
    <p:sldId id="261" r:id="rId14"/>
    <p:sldId id="262" r:id="rId15"/>
    <p:sldId id="283" r:id="rId16"/>
    <p:sldId id="263" r:id="rId17"/>
    <p:sldId id="275" r:id="rId18"/>
    <p:sldId id="264" r:id="rId19"/>
    <p:sldId id="288" r:id="rId20"/>
    <p:sldId id="289" r:id="rId21"/>
    <p:sldId id="265" r:id="rId22"/>
    <p:sldId id="266" r:id="rId23"/>
    <p:sldId id="267" r:id="rId24"/>
    <p:sldId id="268" r:id="rId25"/>
    <p:sldId id="287" r:id="rId26"/>
    <p:sldId id="278" r:id="rId27"/>
    <p:sldId id="279" r:id="rId28"/>
    <p:sldId id="280" r:id="rId29"/>
    <p:sldId id="27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11/2/2013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System.IO.Compression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478347" y="159023"/>
            <a:ext cx="8187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3600" b="1" dirty="0"/>
              <a:t>Исключительные </a:t>
            </a:r>
            <a:r>
              <a:rPr lang="be-BY" sz="3600" b="1" dirty="0" smtClean="0"/>
              <a:t>ситуации</a:t>
            </a:r>
            <a:r>
              <a:rPr lang="en-US" sz="3600" b="1" dirty="0" smtClean="0"/>
              <a:t> (exceptions)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3233" y="1192543"/>
            <a:ext cx="8557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Исключительные ситуации это механизм работы с ошибками в среде </a:t>
            </a:r>
            <a:r>
              <a:rPr lang="en-US" sz="2400" dirty="0" smtClean="0"/>
              <a:t>.NET. </a:t>
            </a:r>
            <a:r>
              <a:rPr lang="ru-RU" sz="2400" dirty="0" smtClean="0"/>
              <a:t>Под ошибкой понимается отклонение программы от маршрута заложенном в коде. Причиной может быть реальная ошибка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программиста. </a:t>
            </a:r>
            <a:r>
              <a:rPr lang="ru-RU" sz="2400" dirty="0"/>
              <a:t>Н</a:t>
            </a:r>
            <a:r>
              <a:rPr lang="ru-RU" sz="2400" dirty="0" smtClean="0"/>
              <a:t>апример, выход за пределы массива или обращение к неициализированной ссылочной переменной. Другой причиной может стать среда исполнения программы. Например, при попетке записи в файл может выясниться что у пользователя нет на это прав.</a:t>
            </a:r>
          </a:p>
          <a:p>
            <a:endParaRPr lang="ru-RU" sz="2400" dirty="0"/>
          </a:p>
          <a:p>
            <a:r>
              <a:rPr lang="ru-RU" sz="2400" dirty="0" smtClean="0"/>
              <a:t>Необработанные исключения приводят к аварийному завершению программы.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2747</Words>
  <Application>Microsoft Office PowerPoint</Application>
  <PresentationFormat>On-screen Show (4:3)</PresentationFormat>
  <Paragraphs>525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PowerPoint Presentation</vt:lpstr>
      <vt:lpstr>PowerPoint Presentation</vt:lpstr>
      <vt:lpstr>Архивация/</vt:lpstr>
      <vt:lpstr>Сериализация (Serialization)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69</cp:revision>
  <dcterms:created xsi:type="dcterms:W3CDTF">2012-08-15T13:44:54Z</dcterms:created>
  <dcterms:modified xsi:type="dcterms:W3CDTF">2013-11-01T22:39:56Z</dcterms:modified>
</cp:coreProperties>
</file>