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 лучше подходят для коротких простых данных без вложенности (сейчас или в будущем).</a:t>
            </a:r>
            <a:endParaRPr lang="en-US" dirty="0" smtClean="0"/>
          </a:p>
          <a:p>
            <a:r>
              <a:rPr lang="ru-RU" dirty="0" smtClean="0"/>
              <a:t>По атрибутам проще делать поиск с помощью </a:t>
            </a:r>
            <a:r>
              <a:rPr lang="en-US" dirty="0" smtClean="0"/>
              <a:t>XPath </a:t>
            </a:r>
            <a:r>
              <a:rPr lang="ru-RU" dirty="0" smtClean="0"/>
              <a:t>запросов</a:t>
            </a:r>
          </a:p>
          <a:p>
            <a:endParaRPr lang="ru-RU" dirty="0"/>
          </a:p>
          <a:p>
            <a:r>
              <a:rPr lang="ru-RU" dirty="0" smtClean="0"/>
              <a:t>Элементы лучше подходят для длинных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1993</Words>
  <Application>Microsoft Office PowerPoint</Application>
  <PresentationFormat>On-screen Show (4:3)</PresentationFormat>
  <Paragraphs>300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2016-04-17T20:37:26Z</dcterms:modified>
</cp:coreProperties>
</file>