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85" r:id="rId8"/>
    <p:sldId id="286" r:id="rId9"/>
    <p:sldId id="261" r:id="rId10"/>
    <p:sldId id="262" r:id="rId11"/>
    <p:sldId id="263" r:id="rId12"/>
    <p:sldId id="264" r:id="rId13"/>
    <p:sldId id="265" r:id="rId14"/>
    <p:sldId id="282" r:id="rId15"/>
    <p:sldId id="266" r:id="rId16"/>
    <p:sldId id="279" r:id="rId17"/>
    <p:sldId id="280" r:id="rId18"/>
    <p:sldId id="267" r:id="rId19"/>
    <p:sldId id="283" r:id="rId20"/>
    <p:sldId id="278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81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22.08.2012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channel9.msdn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5741" y="2528900"/>
            <a:ext cx="615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2010, </a:t>
            </a:r>
            <a:r>
              <a:rPr lang="ru-RU" dirty="0" smtClean="0">
                <a:solidFill>
                  <a:schemeClr val="bg1"/>
                </a:solidFill>
              </a:rPr>
              <a:t>скоро </a:t>
            </a:r>
            <a:r>
              <a:rPr lang="ru-RU" dirty="0">
                <a:solidFill>
                  <a:schemeClr val="bg1"/>
                </a:solidFill>
              </a:rPr>
              <a:t>выйдет</a:t>
            </a:r>
            <a:r>
              <a:rPr lang="en-US" dirty="0">
                <a:solidFill>
                  <a:schemeClr val="bg1"/>
                </a:solidFill>
              </a:rPr>
              <a:t> 2012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www.microsoft.com/visualstudio/ru-ru/products/2010-editions/express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Microsoft Office PowerPoint</Application>
  <PresentationFormat>On-screen Show (4:3)</PresentationFormat>
  <Paragraphs>573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2012-08-13T08:02:26Z</dcterms:created>
  <dcterms:modified xsi:type="dcterms:W3CDTF">2012-08-22T13:08:49Z</dcterms:modified>
</cp:coreProperties>
</file>