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90" r:id="rId3"/>
    <p:sldId id="258" r:id="rId4"/>
    <p:sldId id="284" r:id="rId5"/>
    <p:sldId id="259" r:id="rId6"/>
    <p:sldId id="260" r:id="rId7"/>
    <p:sldId id="285" r:id="rId8"/>
    <p:sldId id="286" r:id="rId9"/>
    <p:sldId id="261" r:id="rId10"/>
    <p:sldId id="291" r:id="rId11"/>
    <p:sldId id="262" r:id="rId12"/>
    <p:sldId id="263" r:id="rId13"/>
    <p:sldId id="264" r:id="rId14"/>
    <p:sldId id="265" r:id="rId15"/>
    <p:sldId id="282" r:id="rId16"/>
    <p:sldId id="266" r:id="rId17"/>
    <p:sldId id="279" r:id="rId18"/>
    <p:sldId id="280" r:id="rId19"/>
    <p:sldId id="287" r:id="rId20"/>
    <p:sldId id="267" r:id="rId21"/>
    <p:sldId id="283" r:id="rId22"/>
    <p:sldId id="278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92" r:id="rId34"/>
    <p:sldId id="28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sdn.ru/" TargetMode="External"/><Relationship Id="rId13" Type="http://schemas.openxmlformats.org/officeDocument/2006/relationships/hyperlink" Target="http://blogs.msdn.com/b/adonet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pluralsight.com/" TargetMode="External"/><Relationship Id="rId12" Type="http://schemas.openxmlformats.org/officeDocument/2006/relationships/hyperlink" Target="http://blogs.msdn.com/b/bcltea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echdays.ru/" TargetMode="External"/><Relationship Id="rId11" Type="http://schemas.openxmlformats.org/officeDocument/2006/relationships/hyperlink" Target="http://blogs.msdn.com/b/dotnet/" TargetMode="External"/><Relationship Id="rId5" Type="http://schemas.openxmlformats.org/officeDocument/2006/relationships/hyperlink" Target="http://channel9.msdn.com/" TargetMode="External"/><Relationship Id="rId15" Type="http://schemas.openxmlformats.org/officeDocument/2006/relationships/hyperlink" Target="http://blackrabbitcoder.net/category/11989.aspx" TargetMode="External"/><Relationship Id="rId10" Type="http://schemas.openxmlformats.org/officeDocument/2006/relationships/hyperlink" Target="http://stackoverflow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www.sql.ru/forum/" TargetMode="External"/><Relationship Id="rId14" Type="http://schemas.openxmlformats.org/officeDocument/2006/relationships/hyperlink" Target="http://blogs.msdn.com/b/pfxtea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364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://www.techdays.ru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7"/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$$$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] http</a:t>
            </a:r>
            <a:r>
              <a:rPr lang="en-US" dirty="0">
                <a:solidFill>
                  <a:schemeClr val="bg1"/>
                </a:solidFill>
                <a:hlinkClick r:id="rId7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pluralsight.com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Framework </a:t>
            </a:r>
            <a:r>
              <a:rPr lang="en-US" dirty="0" smtClean="0">
                <a:solidFill>
                  <a:schemeClr val="bg1"/>
                </a:solidFill>
              </a:rPr>
              <a:t>Blog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http://blogs.msdn.com/b/dotnet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</a:t>
            </a:r>
            <a:r>
              <a:rPr lang="en-US" dirty="0">
                <a:solidFill>
                  <a:schemeClr val="bg1"/>
                </a:solidFill>
              </a:rPr>
              <a:t>Class Library (BCL) </a:t>
            </a:r>
            <a:r>
              <a:rPr lang="en-US" dirty="0" smtClean="0">
                <a:solidFill>
                  <a:schemeClr val="bg1"/>
                </a:solidFill>
              </a:rPr>
              <a:t>Blog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http://blogs.msdn.com/b/bclteam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ADO.NET Blog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13"/>
              </a:rPr>
              <a:t>http://blogs.msdn.com/b/adonet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Parallel </a:t>
            </a:r>
            <a:r>
              <a:rPr lang="en-US" dirty="0">
                <a:solidFill>
                  <a:schemeClr val="bg1"/>
                </a:solidFill>
              </a:rPr>
              <a:t>Programming with .</a:t>
            </a:r>
            <a:r>
              <a:rPr lang="en-US" dirty="0" smtClean="0">
                <a:solidFill>
                  <a:schemeClr val="bg1"/>
                </a:solidFill>
              </a:rPr>
              <a:t>NET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14"/>
              </a:rPr>
              <a:t>http://blogs.msdn.com/b/pfxteam</a:t>
            </a:r>
            <a:r>
              <a:rPr lang="en-US" dirty="0" smtClean="0">
                <a:solidFill>
                  <a:schemeClr val="bg1"/>
                </a:solidFill>
                <a:hlinkClick r:id="rId1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5"/>
              </a:rPr>
              <a:t>http://blackrabbitcoder.net/category/11989.aspx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1771</Words>
  <Application>Microsoft Office PowerPoint</Application>
  <PresentationFormat>On-screen Show (4:3)</PresentationFormat>
  <Paragraphs>601</Paragraphs>
  <Slides>34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2013-01-05T14:51:25Z</dcterms:modified>
</cp:coreProperties>
</file>