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4" r:id="rId4"/>
    <p:sldId id="263" r:id="rId5"/>
    <p:sldId id="262" r:id="rId6"/>
    <p:sldId id="260" r:id="rId7"/>
    <p:sldId id="261" r:id="rId8"/>
    <p:sldId id="25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</a:t>
            </a:r>
            <a:r>
              <a:rPr lang="en-US" sz="2400" dirty="0" smtClean="0">
                <a:solidFill>
                  <a:schemeClr val="bg1"/>
                </a:solidFill>
              </a:rPr>
              <a:t>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</a:t>
            </a:r>
            <a:r>
              <a:rPr lang="ru-RU" dirty="0" smtClean="0"/>
              <a:t>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Клавиатурные комбинации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[win 7,8]</a:t>
            </a:r>
            <a:r>
              <a:rPr lang="en-US" sz="2800" dirty="0" smtClean="0"/>
              <a:t> </a:t>
            </a:r>
            <a:r>
              <a:rPr lang="ru-RU" sz="2800" dirty="0" smtClean="0"/>
              <a:t>Панель задач</a:t>
            </a:r>
            <a:endParaRPr lang="en-US" sz="2800" dirty="0" smtClean="0"/>
          </a:p>
          <a:p>
            <a:pPr lvl="1"/>
            <a:r>
              <a:rPr lang="ru-RU" sz="2400" dirty="0" smtClean="0"/>
              <a:t>Пользуйтесь возможностью </a:t>
            </a:r>
            <a:r>
              <a:rPr lang="en-US" sz="2400" dirty="0" smtClean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 smtClean="0"/>
              <a:t>Перемещение окон </a:t>
            </a:r>
            <a:r>
              <a:rPr lang="ru-RU" dirty="0" smtClean="0">
                <a:solidFill>
                  <a:srgbClr val="F6AE1E"/>
                </a:solidFill>
              </a:rPr>
              <a:t>(</a:t>
            </a:r>
            <a:r>
              <a:rPr lang="en-US" dirty="0" smtClean="0">
                <a:solidFill>
                  <a:srgbClr val="F6AE1E"/>
                </a:solidFill>
              </a:rPr>
              <a:t>Win + </a:t>
            </a:r>
            <a:r>
              <a:rPr lang="ru-RU" dirty="0" smtClean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5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ru-RU" dirty="0" smtClean="0"/>
          </a:p>
          <a:p>
            <a:r>
              <a:rPr lang="ru-RU" dirty="0" smtClean="0"/>
              <a:t>Безопасный режим</a:t>
            </a:r>
            <a:r>
              <a:rPr lang="en-US" dirty="0" smtClean="0"/>
              <a:t> (</a:t>
            </a:r>
            <a:r>
              <a:rPr lang="ru-RU" dirty="0" smtClean="0"/>
              <a:t>отключает все расширения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Devenv.exe </a:t>
            </a:r>
            <a:r>
              <a:rPr lang="en-US" dirty="0"/>
              <a:t>/</a:t>
            </a:r>
            <a:r>
              <a:rPr lang="en-US" dirty="0" err="1"/>
              <a:t>SafeMode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Литература</vt:lpstr>
      <vt:lpstr>Условные обозначения</vt:lpstr>
      <vt:lpstr>Клавиатурные комбинации Windows</vt:lpstr>
      <vt:lpstr>Редактор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2013-01-05T15:30:29Z</dcterms:modified>
</cp:coreProperties>
</file>