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327" r:id="rId22"/>
    <p:sldId id="328" r:id="rId23"/>
    <p:sldId id="263" r:id="rId24"/>
    <p:sldId id="299" r:id="rId25"/>
    <p:sldId id="300" r:id="rId26"/>
    <p:sldId id="301" r:id="rId27"/>
    <p:sldId id="312" r:id="rId28"/>
    <p:sldId id="295" r:id="rId29"/>
    <p:sldId id="296" r:id="rId30"/>
    <p:sldId id="314" r:id="rId31"/>
    <p:sldId id="315" r:id="rId32"/>
    <p:sldId id="275" r:id="rId33"/>
    <p:sldId id="264" r:id="rId34"/>
    <p:sldId id="321" r:id="rId35"/>
    <p:sldId id="316" r:id="rId36"/>
    <p:sldId id="288" r:id="rId37"/>
    <p:sldId id="289" r:id="rId38"/>
    <p:sldId id="265" r:id="rId39"/>
    <p:sldId id="326" r:id="rId40"/>
    <p:sldId id="291" r:id="rId41"/>
    <p:sldId id="302" r:id="rId42"/>
    <p:sldId id="266" r:id="rId43"/>
    <p:sldId id="267" r:id="rId44"/>
    <p:sldId id="268" r:id="rId45"/>
    <p:sldId id="287" r:id="rId46"/>
    <p:sldId id="317" r:id="rId47"/>
    <p:sldId id="278" r:id="rId48"/>
    <p:sldId id="320" r:id="rId49"/>
    <p:sldId id="298" r:id="rId50"/>
    <p:sldId id="297" r:id="rId51"/>
    <p:sldId id="303" r:id="rId52"/>
    <p:sldId id="325" r:id="rId53"/>
    <p:sldId id="271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1/12/2018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 smtClean="0"/>
              <a:t>StrCmpLogicalW</a:t>
            </a:r>
            <a:r>
              <a:rPr lang="en-US" dirty="0" smtClean="0"/>
              <a:t> (</a:t>
            </a:r>
            <a:r>
              <a:rPr lang="ru-RU" dirty="0" smtClean="0"/>
              <a:t>см. следующий слайд)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Чтение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определения атрибута каталога, файла используйте метод </a:t>
            </a:r>
            <a:r>
              <a:rPr lang="en-US" dirty="0" err="1" smtClean="0"/>
              <a:t>File.GetAttributes</a:t>
            </a:r>
            <a:r>
              <a:rPr lang="en-US" dirty="0" smtClean="0"/>
              <a:t>(path)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8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Изменение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изменения атрибута каталога, файла используйте метод </a:t>
            </a:r>
            <a:r>
              <a:rPr lang="en-US" dirty="0" err="1" smtClean="0"/>
              <a:t>File.SetAttributes</a:t>
            </a:r>
            <a:r>
              <a:rPr lang="en-US" dirty="0" smtClean="0"/>
              <a:t>(path, </a:t>
            </a:r>
            <a:r>
              <a:rPr lang="en-US" dirty="0" err="1" smtClean="0"/>
              <a:t>FileAttributes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Compressed</a:t>
            </a:r>
            <a:r>
              <a:rPr lang="en-US" smtClean="0"/>
              <a:t>: Windows API</a:t>
            </a:r>
            <a:endParaRPr lang="en-US" dirty="0" smtClean="0"/>
          </a:p>
          <a:p>
            <a:r>
              <a:rPr lang="en-US" dirty="0" err="1" smtClean="0"/>
              <a:t>Encryped</a:t>
            </a:r>
            <a:r>
              <a:rPr lang="en-US" dirty="0" smtClean="0"/>
              <a:t>: </a:t>
            </a:r>
            <a:r>
              <a:rPr lang="en-US" dirty="0" err="1" smtClean="0"/>
              <a:t>File.Encrypt</a:t>
            </a:r>
            <a:r>
              <a:rPr lang="en-US" dirty="0" smtClean="0"/>
              <a:t>, </a:t>
            </a:r>
            <a:r>
              <a:rPr lang="en-US" dirty="0" err="1" smtClean="0"/>
              <a:t>File.Decrypt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5477162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C000"/>
                </a:solidFill>
                <a:sym typeface="Wingdings"/>
              </a:rPr>
              <a:t>Ξ</a:t>
            </a:r>
            <a:r>
              <a:rPr lang="ru-RU" sz="2000" dirty="0" smtClean="0">
                <a:solidFill>
                  <a:srgbClr val="FFC000"/>
                </a:solidFill>
                <a:sym typeface="Wingdings"/>
              </a:rPr>
              <a:t> </a:t>
            </a:r>
            <a:r>
              <a:rPr lang="ru-RU" sz="2000" dirty="0" smtClean="0"/>
              <a:t>См. также </a:t>
            </a:r>
            <a:r>
              <a:rPr lang="en-US" sz="2000" dirty="0" err="1" smtClean="0"/>
              <a:t>NuGet</a:t>
            </a:r>
            <a:r>
              <a:rPr lang="ru-RU" sz="2000" dirty="0" smtClean="0"/>
              <a:t> пакет </a:t>
            </a:r>
            <a:r>
              <a:rPr lang="en-US" sz="2000" dirty="0" err="1"/>
              <a:t>Syroot.Windows.IO.KnownFolders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16728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CanSeek</a:t>
                      </a:r>
                      <a:r>
                        <a:rPr lang="ru-RU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ы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Поддерживает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ли п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оток чтение, запись, перемещение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на длину пути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(для </a:t>
            </a:r>
            <a:r>
              <a:rPr lang="en-US" dirty="0" smtClean="0"/>
              <a:t>.NET</a:t>
            </a:r>
            <a:r>
              <a:rPr lang="ru-RU" dirty="0" smtClean="0"/>
              <a:t> младше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Начиная с </a:t>
            </a:r>
            <a:r>
              <a:rPr lang="en-US" dirty="0" smtClean="0">
                <a:solidFill>
                  <a:srgbClr val="FFFF00"/>
                </a:solidFill>
              </a:rPr>
              <a:t>.NET 4.6.2 </a:t>
            </a:r>
            <a:r>
              <a:rPr lang="ru-RU" dirty="0" smtClean="0">
                <a:solidFill>
                  <a:srgbClr val="FFFF00"/>
                </a:solidFill>
              </a:rPr>
              <a:t>это ограничение более не действует.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3876</Words>
  <Application>Microsoft Office PowerPoint</Application>
  <PresentationFormat>On-screen Show (4:3)</PresentationFormat>
  <Paragraphs>730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Чтение атрибутов каталога, файла</vt:lpstr>
      <vt:lpstr>Изменение атрибутов каталога, файла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Dmitry Volkov</cp:lastModifiedBy>
  <cp:revision>223</cp:revision>
  <dcterms:created xsi:type="dcterms:W3CDTF">2012-08-15T13:44:54Z</dcterms:created>
  <dcterms:modified xsi:type="dcterms:W3CDTF">2018-01-12T13:19:44Z</dcterms:modified>
</cp:coreProperties>
</file>