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95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0" r:id="rId14"/>
    <p:sldId id="296" r:id="rId15"/>
    <p:sldId id="282" r:id="rId16"/>
    <p:sldId id="289" r:id="rId17"/>
    <p:sldId id="283" r:id="rId18"/>
    <p:sldId id="286" r:id="rId19"/>
    <p:sldId id="291" r:id="rId20"/>
    <p:sldId id="293" r:id="rId21"/>
    <p:sldId id="294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95"/>
            <p14:sldId id="275"/>
            <p14:sldId id="276"/>
            <p14:sldId id="277"/>
            <p14:sldId id="278"/>
          </p14:sldIdLst>
        </p14:section>
        <p14:section name="События" id="{51CD63FA-9B48-429F-B2C7-C63C3B612EDB}">
          <p14:sldIdLst>
            <p14:sldId id="279"/>
            <p14:sldId id="280"/>
            <p14:sldId id="281"/>
            <p14:sldId id="290"/>
            <p14:sldId id="296"/>
            <p14:sldId id="282"/>
            <p14:sldId id="289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Упрощенная генерация событий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?.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null;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DoSomething;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Событие</a:t>
            </a:r>
            <a:r>
              <a:rPr lang="en-US" dirty="0" smtClean="0">
                <a:solidFill>
                  <a:schemeClr val="bg1"/>
                </a:solidFill>
              </a:rPr>
              <a:t> vs </a:t>
            </a:r>
            <a:r>
              <a:rPr lang="ru-RU" dirty="0" smtClean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Action Example;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делегата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события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 smtClean="0"/>
              <a:t>invocation list</a:t>
            </a:r>
            <a:r>
              <a:rPr lang="ru-RU" sz="1600" dirty="0" smtClean="0"/>
              <a:t>).</a:t>
            </a:r>
            <a:r>
              <a:rPr lang="en-US" sz="1600" dirty="0" smtClean="0"/>
              <a:t> </a:t>
            </a:r>
            <a:r>
              <a:rPr lang="ru-RU" sz="1600" dirty="0" smtClean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структурах можно объявлять события. Проявляйте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однако, осторожность при их использовании чтобы не подписаться на событие у </a:t>
            </a:r>
            <a:r>
              <a:rPr lang="ru-RU" smtClean="0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наследования делегатов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43" y="1633749"/>
            <a:ext cx="2095714" cy="4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1766</Words>
  <Application>Microsoft Office PowerPoint</Application>
  <PresentationFormat>On-screen Show (4:3)</PresentationFormat>
  <Paragraphs>389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Иерархия наследования делегатов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Упрощенная генерация событий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Dmitry Volkov</cp:lastModifiedBy>
  <cp:revision>68</cp:revision>
  <dcterms:created xsi:type="dcterms:W3CDTF">2012-08-15T13:44:54Z</dcterms:created>
  <dcterms:modified xsi:type="dcterms:W3CDTF">2018-01-20T09:34:48Z</dcterms:modified>
</cp:coreProperties>
</file>