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70" r:id="rId18"/>
    <p:sldId id="286" r:id="rId19"/>
    <p:sldId id="269" r:id="rId20"/>
    <p:sldId id="301" r:id="rId21"/>
    <p:sldId id="260" r:id="rId22"/>
    <p:sldId id="271" r:id="rId23"/>
    <p:sldId id="273" r:id="rId24"/>
    <p:sldId id="274" r:id="rId25"/>
    <p:sldId id="283" r:id="rId26"/>
    <p:sldId id="276" r:id="rId27"/>
    <p:sldId id="300" r:id="rId28"/>
    <p:sldId id="289" r:id="rId29"/>
    <p:sldId id="298" r:id="rId30"/>
    <p:sldId id="294" r:id="rId31"/>
    <p:sldId id="293" r:id="rId32"/>
    <p:sldId id="296" r:id="rId33"/>
    <p:sldId id="297" r:id="rId34"/>
    <p:sldId id="278" r:id="rId35"/>
    <p:sldId id="288" r:id="rId36"/>
    <p:sldId id="284" r:id="rId37"/>
    <p:sldId id="287" r:id="rId38"/>
    <p:sldId id="277" r:id="rId39"/>
    <p:sldId id="280" r:id="rId40"/>
    <p:sldId id="282" r:id="rId41"/>
    <p:sldId id="295" r:id="rId42"/>
    <p:sldId id="28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8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Атрибуты лучше подходят для коротких простых данных без вложенности (сейчас или в будущем).</a:t>
            </a:r>
            <a:endParaRPr lang="en-US" dirty="0" smtClean="0"/>
          </a:p>
          <a:p>
            <a:r>
              <a:rPr lang="ru-RU" dirty="0" smtClean="0"/>
              <a:t>По атрибутам проще делать поиск с помощью </a:t>
            </a:r>
            <a:r>
              <a:rPr lang="en-US" dirty="0" smtClean="0"/>
              <a:t>XPath </a:t>
            </a:r>
            <a:r>
              <a:rPr lang="ru-RU" dirty="0" smtClean="0"/>
              <a:t>запросов</a:t>
            </a:r>
          </a:p>
          <a:p>
            <a:endParaRPr lang="ru-RU" dirty="0"/>
          </a:p>
          <a:p>
            <a:r>
              <a:rPr lang="ru-RU" dirty="0" smtClean="0"/>
              <a:t>Элементы лучше подходят для длинных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</a:t>
            </a:r>
            <a:r>
              <a:rPr lang="ru-RU" sz="2400" dirty="0" smtClean="0"/>
              <a:t>Эти </a:t>
            </a:r>
            <a:r>
              <a:rPr lang="ru-RU" sz="2400" dirty="0"/>
              <a:t>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98960"/>
              </p:ext>
            </p:extLst>
          </p:nvPr>
        </p:nvGraphicFramePr>
        <p:xfrm>
          <a:off x="899592" y="3212976"/>
          <a:ext cx="633670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</a:t>
                      </a:r>
                      <a:r>
                        <a:rPr lang="en-US" b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	</a:t>
                      </a:r>
                      <a:r>
                        <a:rPr lang="ru-RU" b="0" dirty="0" smtClean="0"/>
                        <a:t>&amp;#160;</a:t>
                      </a:r>
                      <a:r>
                        <a:rPr lang="en-US" b="0" baseline="0" dirty="0" smtClean="0"/>
                        <a:t> - </a:t>
                      </a:r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</a:t>
                      </a:r>
                      <a:r>
                        <a:rPr lang="en-US" b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	</a:t>
                      </a:r>
                      <a:r>
                        <a:rPr lang="ru-RU" b="0" dirty="0" smtClean="0"/>
                        <a:t>&amp;#</a:t>
                      </a:r>
                      <a:r>
                        <a:rPr lang="en-US" b="0" dirty="0" smtClean="0"/>
                        <a:t>xA0</a:t>
                      </a:r>
                      <a:r>
                        <a:rPr lang="ru-RU" b="0" dirty="0" smtClean="0"/>
                        <a:t>;</a:t>
                      </a:r>
                      <a:r>
                        <a:rPr lang="en-US" b="0" baseline="0" dirty="0" smtClean="0"/>
                        <a:t> - </a:t>
                      </a:r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</a:t>
            </a:r>
            <a:r>
              <a:rPr lang="en-US" sz="2400" dirty="0" smtClean="0"/>
              <a:t> </a:t>
            </a:r>
            <a:r>
              <a:rPr lang="ru-RU" sz="2400" dirty="0" smtClean="0"/>
              <a:t>Вместо этого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</a:t>
            </a:r>
            <a:r>
              <a:rPr lang="en-US" dirty="0" smtClean="0"/>
              <a:t>version="1.0" </a:t>
            </a:r>
            <a:r>
              <a:rPr lang="en-US" dirty="0"/>
              <a:t>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</a:t>
            </a:r>
            <a:r>
              <a:rPr lang="en-US" dirty="0" smtClean="0"/>
              <a:t>version="1.0" encoding="windows-1251"?&gt;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&lt;?xml-stylesheet type="text/xsl" </a:t>
            </a:r>
            <a:r>
              <a:rPr lang="en-US" dirty="0" smtClean="0"/>
              <a:t>href="URL"?&gt;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пролог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Прологом называется инструкция </a:t>
            </a:r>
            <a:r>
              <a:rPr lang="en-US" dirty="0" smtClean="0"/>
              <a:t>&lt;?xml ?&gt;</a:t>
            </a:r>
            <a:r>
              <a:rPr lang="ru-RU" dirty="0" smtClean="0"/>
              <a:t> которая указывается в начале файла и обязательно в первой строке. С её помощью можно указать версию стандарта </a:t>
            </a:r>
            <a:r>
              <a:rPr lang="en-US" dirty="0" smtClean="0"/>
              <a:t>XML</a:t>
            </a:r>
            <a:r>
              <a:rPr lang="ru-RU" dirty="0" smtClean="0"/>
              <a:t> (1.0 или 1.1)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кодировку документа. Пролог можно не указывать и тогда используется версия 1.0 и кодировка </a:t>
            </a:r>
            <a:r>
              <a:rPr lang="en-US" dirty="0" smtClean="0"/>
              <a:t>UTF-8.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345512"/>
            <a:ext cx="822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windows-1251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668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парные 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995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для </a:t>
            </a:r>
            <a:r>
              <a:rPr lang="en-US" dirty="0" smtClean="0"/>
              <a:t>DOM </a:t>
            </a:r>
            <a:r>
              <a:rPr lang="ru-RU" dirty="0" smtClean="0"/>
              <a:t>модели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43200"/>
              </p:ext>
            </p:extLst>
          </p:nvPr>
        </p:nvGraphicFramePr>
        <p:xfrm>
          <a:off x="575556" y="1340768"/>
          <a:ext cx="79928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Вид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XML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узла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XmlDocument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LINQ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to XML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Документ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Элемент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Атрибут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Комментарий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Инструкции</a:t>
                      </a:r>
                      <a:r>
                        <a:rPr lang="ru-RU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rgbClr val="002060"/>
                          </a:solidFill>
                        </a:rPr>
                        <a:t>обработки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CData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XmlCDataSection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XCData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slashdotMainatom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Смотрите полный список рекомендумемых элементов на сайте </a:t>
            </a:r>
            <a:r>
              <a:rPr lang="en-US" dirty="0" smtClean="0"/>
              <a:t>MSDN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</a:t>
            </a:r>
            <a:r>
              <a:rPr lang="en-US" dirty="0" smtClean="0"/>
              <a:t>Builder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https://github.com/EWSoftware/SHFB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</a:t>
            </a:r>
            <a:r>
              <a:rPr lang="en-US" sz="1400" dirty="0" smtClean="0"/>
              <a:t>version="1.0"?&gt;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isbn</a:t>
            </a:r>
            <a:r>
              <a:rPr lang="ru-RU" sz="1400" dirty="0" smtClean="0"/>
              <a:t>=</a:t>
            </a:r>
            <a:r>
              <a:rPr lang="en-US" sz="1400" dirty="0" smtClean="0"/>
              <a:t>"</a:t>
            </a:r>
            <a:r>
              <a:rPr lang="ru-RU" sz="1400" dirty="0" smtClean="0"/>
              <a:t>978-5-459-00297-3</a:t>
            </a:r>
            <a:r>
              <a:rPr lang="ru-RU" sz="1400" dirty="0"/>
              <a:t>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  <a:endParaRPr lang="ru-RU" dirty="0" smtClean="0"/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Описание пакетов </a:t>
            </a:r>
            <a:r>
              <a:rPr lang="en-US" dirty="0" smtClean="0"/>
              <a:t>NuGet (*.</a:t>
            </a:r>
            <a:r>
              <a:rPr lang="en-US" dirty="0" err="1" smtClean="0"/>
              <a:t>nuspec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2070</Words>
  <Application>Microsoft Office PowerPoint</Application>
  <PresentationFormat>On-screen Show (4:3)</PresentationFormat>
  <Paragraphs>325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Секции CDATA</vt:lpstr>
      <vt:lpstr>Хранение бинарных данных</vt:lpstr>
      <vt:lpstr>Инструкции (processing instructions)</vt:lpstr>
      <vt:lpstr>XML пролог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Классы для DOM модели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2018-02-06T13:46:59Z</dcterms:modified>
</cp:coreProperties>
</file>