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8"/>
  </p:notesMasterIdLst>
  <p:sldIdLst>
    <p:sldId id="257" r:id="rId3"/>
    <p:sldId id="291" r:id="rId4"/>
    <p:sldId id="293" r:id="rId5"/>
    <p:sldId id="305" r:id="rId6"/>
    <p:sldId id="337" r:id="rId7"/>
    <p:sldId id="294" r:id="rId8"/>
    <p:sldId id="295" r:id="rId9"/>
    <p:sldId id="314" r:id="rId10"/>
    <p:sldId id="297" r:id="rId11"/>
    <p:sldId id="296" r:id="rId12"/>
    <p:sldId id="298" r:id="rId13"/>
    <p:sldId id="301" r:id="rId14"/>
    <p:sldId id="302" r:id="rId15"/>
    <p:sldId id="309" r:id="rId16"/>
    <p:sldId id="320" r:id="rId17"/>
    <p:sldId id="321" r:id="rId18"/>
    <p:sldId id="303" r:id="rId19"/>
    <p:sldId id="304" r:id="rId20"/>
    <p:sldId id="275" r:id="rId21"/>
    <p:sldId id="307" r:id="rId22"/>
    <p:sldId id="308" r:id="rId23"/>
    <p:sldId id="328" r:id="rId24"/>
    <p:sldId id="334" r:id="rId25"/>
    <p:sldId id="313" r:id="rId26"/>
    <p:sldId id="327" r:id="rId27"/>
    <p:sldId id="273" r:id="rId28"/>
    <p:sldId id="274" r:id="rId29"/>
    <p:sldId id="276" r:id="rId30"/>
    <p:sldId id="277" r:id="rId31"/>
    <p:sldId id="280" r:id="rId32"/>
    <p:sldId id="278" r:id="rId33"/>
    <p:sldId id="279" r:id="rId34"/>
    <p:sldId id="290" r:id="rId35"/>
    <p:sldId id="281" r:id="rId36"/>
    <p:sldId id="282" r:id="rId37"/>
    <p:sldId id="292" r:id="rId38"/>
    <p:sldId id="315" r:id="rId39"/>
    <p:sldId id="284" r:id="rId40"/>
    <p:sldId id="262" r:id="rId41"/>
    <p:sldId id="330" r:id="rId42"/>
    <p:sldId id="331" r:id="rId43"/>
    <p:sldId id="261" r:id="rId44"/>
    <p:sldId id="300" r:id="rId45"/>
    <p:sldId id="335" r:id="rId46"/>
    <p:sldId id="336" r:id="rId47"/>
    <p:sldId id="325" r:id="rId48"/>
    <p:sldId id="329" r:id="rId49"/>
    <p:sldId id="306" r:id="rId50"/>
    <p:sldId id="323" r:id="rId51"/>
    <p:sldId id="310" r:id="rId52"/>
    <p:sldId id="312" r:id="rId53"/>
    <p:sldId id="326" r:id="rId54"/>
    <p:sldId id="324" r:id="rId55"/>
    <p:sldId id="311" r:id="rId56"/>
    <p:sldId id="322" r:id="rId57"/>
    <p:sldId id="318" r:id="rId58"/>
    <p:sldId id="319" r:id="rId59"/>
    <p:sldId id="333" r:id="rId60"/>
    <p:sldId id="299" r:id="rId61"/>
    <p:sldId id="263" r:id="rId62"/>
    <p:sldId id="264" r:id="rId63"/>
    <p:sldId id="265" r:id="rId64"/>
    <p:sldId id="332" r:id="rId65"/>
    <p:sldId id="338" r:id="rId66"/>
    <p:sldId id="271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337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275"/>
            <p14:sldId id="307"/>
            <p14:sldId id="308"/>
            <p14:sldId id="328"/>
            <p14:sldId id="334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35"/>
            <p14:sldId id="336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Инструменты" id="{2CE91263-C4B2-410B-9C47-71650935B3DC}">
          <p14:sldIdLst>
            <p14:sldId id="333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332"/>
            <p14:sldId id="33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products/decompiler.aspx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jetbrains.com/resharper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ilspy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net-standard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justassembl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Компилятор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smtClean="0"/>
              <a:t>Obsolete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Атрибуа</a:t>
            </a:r>
            <a:r>
              <a:rPr lang="ru-RU" dirty="0" smtClean="0"/>
              <a:t> </a:t>
            </a:r>
            <a:r>
              <a:rPr lang="en-US" dirty="0" smtClean="0"/>
              <a:t>Obsolete</a:t>
            </a:r>
            <a:r>
              <a:rPr lang="ru-RU" dirty="0" smtClean="0"/>
              <a:t> примененный к типу или его члену помечает его как устаревший. Дополнительно член класса можно спрятать из </a:t>
            </a:r>
            <a:r>
              <a:rPr lang="en-US" dirty="0" smtClean="0"/>
              <a:t>IntelliSense </a:t>
            </a:r>
            <a:r>
              <a:rPr lang="ru-RU" dirty="0" smtClean="0"/>
              <a:t>с </a:t>
            </a:r>
            <a:r>
              <a:rPr lang="ru-RU" dirty="0"/>
              <a:t>помощью атрибута </a:t>
            </a:r>
            <a:r>
              <a:rPr lang="en-US" dirty="0" err="1"/>
              <a:t>EditorBrowsable</a:t>
            </a:r>
            <a:r>
              <a:rPr lang="en-US" dirty="0"/>
              <a:t>(</a:t>
            </a:r>
            <a:r>
              <a:rPr lang="en-US" dirty="0" err="1"/>
              <a:t>EditorBrowsableState.Never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5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</a:t>
            </a:r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r>
              <a:rPr lang="en-US" dirty="0" smtClean="0">
                <a:solidFill>
                  <a:srgbClr val="FFFF00"/>
                </a:solidFill>
              </a:rPr>
              <a:t> (assembly name)</a:t>
            </a: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  <a:r>
              <a:rPr lang="en-US" dirty="0" smtClean="0">
                <a:solidFill>
                  <a:srgbClr val="FFFF00"/>
                </a:solidFill>
              </a:rPr>
              <a:t> (assembly version)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 (</a:t>
            </a:r>
            <a:r>
              <a:rPr lang="en-US" dirty="0" smtClean="0">
                <a:solidFill>
                  <a:srgbClr val="FFFF00"/>
                </a:solidFill>
              </a:rPr>
              <a:t>culture)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Маркер открытого ключа (</a:t>
            </a: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r>
              <a:rPr lang="ru-RU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 smtClean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830317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Interface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r>
              <a:rPr lang="ru-RU" sz="1600" dirty="0" smtClean="0"/>
              <a:t> или </a:t>
            </a:r>
            <a:r>
              <a:rPr lang="en-US" sz="1600" dirty="0" smtClean="0"/>
              <a:t>get/set </a:t>
            </a:r>
            <a:r>
              <a:rPr lang="ru-RU" sz="1600" dirty="0" smtClean="0"/>
              <a:t>(</a:t>
            </a:r>
            <a:r>
              <a:rPr lang="en-US" sz="1600" dirty="0" smtClean="0"/>
              <a:t>add/remove ??</a:t>
            </a:r>
            <a:r>
              <a:rPr lang="ru-RU" sz="1600" dirty="0" smtClean="0"/>
              <a:t>)</a:t>
            </a:r>
            <a:r>
              <a:rPr lang="en-US" sz="1600" dirty="0" smtClean="0"/>
              <a:t> (</a:t>
            </a:r>
            <a:r>
              <a:rPr lang="ru-RU" sz="1600" dirty="0" smtClean="0"/>
              <a:t>кроме локальных и анонимных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Property, indexer?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 </a:t>
            </a:r>
            <a:r>
              <a:rPr lang="ru-RU" sz="1600" dirty="0" smtClean="0"/>
              <a:t>или параметр </a:t>
            </a:r>
            <a:r>
              <a:rPr lang="en-US" sz="1600" dirty="0" smtClean="0"/>
              <a:t>set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с помощью </a:t>
            </a:r>
            <a:r>
              <a:rPr lang="en-US" dirty="0" smtClean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состав </a:t>
            </a:r>
            <a:r>
              <a:rPr lang="en-US" sz="2400" dirty="0" smtClean="0"/>
              <a:t>Windows SDK </a:t>
            </a:r>
            <a:r>
              <a:rPr lang="ru-RU" sz="2400" dirty="0" smtClean="0"/>
              <a:t>есть утилита командной строки</a:t>
            </a:r>
            <a:r>
              <a:rPr lang="en-US" sz="2400" dirty="0" smtClean="0"/>
              <a:t> gacutil</a:t>
            </a:r>
            <a:r>
              <a:rPr lang="ru-RU" sz="2400" dirty="0" smtClean="0"/>
              <a:t>. С её помощью можно просматривать содержимое </a:t>
            </a:r>
            <a:r>
              <a:rPr lang="en-US" sz="2400" dirty="0" smtClean="0"/>
              <a:t>GAC, </a:t>
            </a:r>
            <a:r>
              <a:rPr lang="ru-RU" sz="2400" dirty="0" smtClean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 smtClean="0"/>
              <a:t>Список всех сборок в </a:t>
            </a:r>
            <a:r>
              <a:rPr lang="en-US" sz="2000" dirty="0" smtClean="0"/>
              <a:t>GAC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Список всех сборок с определенным именем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 AsmName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Установить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/i c:\path\to\AsmName.dll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Удалить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програмным путем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 компьютере клиента не будет утилиты </a:t>
            </a:r>
            <a:r>
              <a:rPr lang="en-US" sz="2800" dirty="0" smtClean="0"/>
              <a:t>gacutil </a:t>
            </a:r>
            <a:r>
              <a:rPr lang="ru-RU" sz="2800" dirty="0" smtClean="0"/>
              <a:t>т.к. она является частью </a:t>
            </a:r>
            <a:r>
              <a:rPr lang="en-US" sz="2800" dirty="0" smtClean="0"/>
              <a:t>Windows SDK. </a:t>
            </a:r>
            <a:r>
              <a:rPr lang="ru-RU" sz="2800" dirty="0" smtClean="0"/>
              <a:t>При необходимости </a:t>
            </a:r>
            <a:r>
              <a:rPr lang="ru-RU" sz="2800" dirty="0"/>
              <a:t>у</a:t>
            </a:r>
            <a:r>
              <a:rPr lang="ru-RU" sz="2800" dirty="0" smtClean="0"/>
              <a:t>становку можно сделать програмным путем используя метод </a:t>
            </a:r>
            <a:r>
              <a:rPr lang="en-US" sz="2800" dirty="0" smtClean="0"/>
              <a:t>GacInstall</a:t>
            </a:r>
            <a:r>
              <a:rPr lang="ru-RU" sz="2800" dirty="0" smtClean="0"/>
              <a:t> из класса </a:t>
            </a:r>
            <a:r>
              <a:rPr lang="en-US" sz="2800" dirty="0" smtClean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:\Folder\SomeAssembly.dll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Спецификация </a:t>
            </a:r>
            <a:r>
              <a:rPr lang="en-US" dirty="0" smtClean="0"/>
              <a:t>.NET Standard </a:t>
            </a:r>
            <a:r>
              <a:rPr lang="ru-RU" dirty="0" smtClean="0"/>
              <a:t>описывает возможности доступные в рамках конкретной реализации </a:t>
            </a:r>
            <a:r>
              <a:rPr lang="en-US" dirty="0" smtClean="0"/>
              <a:t>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docs.microsoft.com/en-us/dotnet/standard/net-standard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Standard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04247"/>
              </p:ext>
            </p:extLst>
          </p:nvPr>
        </p:nvGraphicFramePr>
        <p:xfrm>
          <a:off x="990000" y="1628800"/>
          <a:ext cx="7164000" cy="36576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12919869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997389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4072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303337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329494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4098854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017873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196868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93781751"/>
                    </a:ext>
                  </a:extLst>
                </a:gridCol>
              </a:tblGrid>
              <a:tr h="215240">
                <a:tc>
                  <a:txBody>
                    <a:bodyPr/>
                    <a:lstStyle/>
                    <a:p>
                      <a:r>
                        <a:rPr lang="en-US" sz="1200" b="1" dirty="0"/>
                        <a:t>.NET 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28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</a:t>
                      </a:r>
                      <a:r>
                        <a:rPr lang="en-US" sz="1200" dirty="0" smtClean="0"/>
                        <a:t>Framework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(with </a:t>
                      </a:r>
                      <a:r>
                        <a:rPr lang="en-US" sz="1200" dirty="0"/>
                        <a:t>.NET Core 1.x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5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</a:t>
                      </a:r>
                      <a:r>
                        <a:rPr lang="en-US" sz="1200" dirty="0" smtClean="0"/>
                        <a:t>Framework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(with </a:t>
                      </a:r>
                      <a:r>
                        <a:rPr lang="en-US" sz="1200" dirty="0"/>
                        <a:t>.NET Core 2.0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40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28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Xamarin.iOS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34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Xamarin.Mac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4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Xamarin.Android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422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Universal Windows 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58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9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22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 Silverlight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486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 для </a:t>
            </a:r>
            <a:r>
              <a:rPr lang="en-US" dirty="0" smtClean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github.com/StephenCleary/PortableLibraryProfiles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PclPal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Утилита командной строки для работы с профилями и </a:t>
            </a:r>
            <a:r>
              <a:rPr lang="en-US" sz="2400" dirty="0" smtClean="0"/>
              <a:t>PCL </a:t>
            </a:r>
            <a:r>
              <a:rPr lang="ru-RU" sz="2400" dirty="0" smtClean="0"/>
              <a:t>сборками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github.com/jskeet/DemoCode/tree/master/PclPal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Область применения атрибутов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5958"/>
              </p:ext>
            </p:extLst>
          </p:nvPr>
        </p:nvGraphicFramePr>
        <p:xfrm>
          <a:off x="457200" y="15424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48272424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8567941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Сборка (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assembly)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8865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[assembly: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39447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Модуль (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1644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[module: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536697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Класс 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(class), C</a:t>
                      </a:r>
                      <a:r>
                        <a:rPr lang="ru-RU" sz="1400" b="1" dirty="0" err="1" smtClean="0">
                          <a:solidFill>
                            <a:srgbClr val="002060"/>
                          </a:solidFill>
                        </a:rPr>
                        <a:t>труктура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dirty="0" err="1" smtClean="0">
                          <a:solidFill>
                            <a:srgbClr val="002060"/>
                          </a:solidFill>
                        </a:rPr>
                        <a:t>struct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Интерфейс</a:t>
                      </a:r>
                      <a:r>
                        <a:rPr lang="ru-RU" sz="1400" b="1" baseline="0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interface</a:t>
                      </a:r>
                      <a:r>
                        <a:rPr lang="ru-RU" sz="1400" b="1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Перечисления</a:t>
                      </a:r>
                      <a:r>
                        <a:rPr lang="ru-RU" sz="14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sz="1400" b="1" baseline="0" dirty="0" err="1" smtClean="0">
                          <a:solidFill>
                            <a:srgbClr val="002060"/>
                          </a:solidFill>
                        </a:rPr>
                        <a:t>enum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Делегат (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delegate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921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9179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Методы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465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539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Поля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9676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61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Свойства и индексаторы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52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5106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События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988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1631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Возвращаемое значение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766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173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smtClean="0">
                          <a:solidFill>
                            <a:srgbClr val="002060"/>
                          </a:solidFill>
                        </a:rPr>
                        <a:t>Параметры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8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со сборками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Декомпиляция и сравнение сборок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9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1914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проверки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9754"/>
              </p:ext>
            </p:extLst>
          </p:nvPr>
        </p:nvGraphicFramePr>
        <p:xfrm>
          <a:off x="457200" y="1556792"/>
          <a:ext cx="82296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Проверка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Решение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struct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t.IsValueType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delegate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typeof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(Delegate).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IsAssignableFrom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(t)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abstract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t.IsAbstract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static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(((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t.Attributes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&amp;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TypeAttributes.AutoLayout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TypeAttributes.AnsiClass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TypeAttributes.Abstract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TypeAttributes.Sealed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TypeAttributes.BeforeFieldInit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индексатор? </a:t>
            </a:r>
            <a:r>
              <a:rPr lang="en-US" dirty="0" err="1"/>
              <a:t>PropertyInfo.GetIndexParameters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37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3376</Words>
  <Application>Microsoft Office PowerPoint</Application>
  <PresentationFormat>On-screen Show (4:3)</PresentationFormat>
  <Paragraphs>712</Paragraphs>
  <Slides>65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Courier New</vt:lpstr>
      <vt:lpstr>Times New Roman</vt:lpstr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Область применения атрибутов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Атрибут Obsolete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Standard</vt:lpstr>
      <vt:lpstr>.NET Standard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Инструменты для работы со сборками</vt:lpstr>
      <vt:lpstr>Механизм Reflection</vt:lpstr>
      <vt:lpstr>PowerPoint Presentation</vt:lpstr>
      <vt:lpstr>PowerPoint Presentation</vt:lpstr>
      <vt:lpstr>PowerPoint Presentation</vt:lpstr>
      <vt:lpstr>Стандартные проверки</vt:lpstr>
      <vt:lpstr>Стандартные проверки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2018-02-14T19:32:34Z</dcterms:modified>
</cp:coreProperties>
</file>