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7" r:id="rId4"/>
    <p:sldId id="281" r:id="rId5"/>
    <p:sldId id="292" r:id="rId6"/>
    <p:sldId id="298" r:id="rId7"/>
    <p:sldId id="280" r:id="rId8"/>
    <p:sldId id="301" r:id="rId9"/>
    <p:sldId id="283" r:id="rId10"/>
    <p:sldId id="299" r:id="rId11"/>
    <p:sldId id="290" r:id="rId12"/>
    <p:sldId id="291" r:id="rId13"/>
    <p:sldId id="289" r:id="rId14"/>
    <p:sldId id="295" r:id="rId15"/>
    <p:sldId id="300" r:id="rId16"/>
    <p:sldId id="282" r:id="rId17"/>
    <p:sldId id="286" r:id="rId18"/>
    <p:sldId id="287" r:id="rId19"/>
    <p:sldId id="288" r:id="rId20"/>
    <p:sldId id="284" r:id="rId21"/>
    <p:sldId id="285" r:id="rId22"/>
    <p:sldId id="293" r:id="rId23"/>
    <p:sldId id="294" r:id="rId24"/>
    <p:sldId id="296" r:id="rId25"/>
    <p:sldId id="29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библиотеки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FastColoredTextBox</a:t>
            </a:r>
            <a:r>
              <a:rPr lang="ru-RU" dirty="0" smtClean="0"/>
              <a:t>: </a:t>
            </a:r>
            <a:r>
              <a:rPr lang="en-US" dirty="0" smtClean="0"/>
              <a:t>textbox </a:t>
            </a:r>
            <a:r>
              <a:rPr lang="ru-RU" dirty="0" smtClean="0"/>
              <a:t>с подсветкой синтаксиса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www.nuget.org/packages/FCTB/</a:t>
            </a:r>
            <a:endParaRPr lang="ru-RU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Входит в </a:t>
            </a:r>
            <a:r>
              <a:rPr lang="en-US" dirty="0" smtClean="0"/>
              <a:t>Windows SDK</a:t>
            </a:r>
            <a:endParaRPr lang="ru-RU" dirty="0" smtClean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</a:t>
            </a:r>
            <a:r>
              <a:rPr lang="ru-RU" dirty="0" smtClean="0"/>
              <a:t>порядок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Элементы управления рисуются с учетом т.н. </a:t>
            </a:r>
            <a:r>
              <a:rPr lang="en-US" dirty="0" smtClean="0"/>
              <a:t>Z-</a:t>
            </a:r>
            <a:r>
              <a:rPr lang="ru-RU" dirty="0" smtClean="0"/>
              <a:t>порядка. Это число от 0 до </a:t>
            </a:r>
            <a:r>
              <a:rPr lang="en-US" dirty="0" err="1" smtClean="0"/>
              <a:t>int.MaxValue</a:t>
            </a:r>
            <a:r>
              <a:rPr lang="en-US" dirty="0" smtClean="0"/>
              <a:t>. </a:t>
            </a:r>
            <a:r>
              <a:rPr lang="ru-RU" dirty="0" smtClean="0"/>
              <a:t>Чем больше значение </a:t>
            </a:r>
            <a:r>
              <a:rPr lang="en-US" dirty="0" smtClean="0"/>
              <a:t>Z </a:t>
            </a:r>
            <a:r>
              <a:rPr lang="ru-RU" dirty="0" smtClean="0"/>
              <a:t>тем «дальше» элемент управления от экрана.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Программно</a:t>
            </a:r>
            <a:r>
              <a:rPr lang="ru-RU" dirty="0" smtClean="0"/>
              <a:t> управлять </a:t>
            </a:r>
            <a:r>
              <a:rPr lang="en-US" dirty="0" smtClean="0"/>
              <a:t>Z-</a:t>
            </a:r>
            <a:r>
              <a:rPr lang="ru-RU" dirty="0" smtClean="0"/>
              <a:t>порядком можно с помощью функций </a:t>
            </a:r>
            <a:r>
              <a:rPr lang="en-US" dirty="0" err="1"/>
              <a:t>Control.BringToFront</a:t>
            </a:r>
            <a:r>
              <a:rPr lang="en-US" dirty="0"/>
              <a:t>()/</a:t>
            </a:r>
            <a:r>
              <a:rPr lang="en-US" dirty="0" err="1"/>
              <a:t>SendToBack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Controls.GetChildIndex</a:t>
            </a:r>
            <a:r>
              <a:rPr lang="en-US" dirty="0"/>
              <a:t>()/</a:t>
            </a:r>
            <a:r>
              <a:rPr lang="en-US" dirty="0" err="1"/>
              <a:t>SetChildIndex</a:t>
            </a:r>
            <a:r>
              <a:rPr lang="en-US" dirty="0" smtClean="0"/>
              <a:t>()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свойства </a:t>
            </a:r>
            <a:r>
              <a:rPr lang="en-US" dirty="0" smtClean="0"/>
              <a:t>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контейнер невидим, то элемент управления </a:t>
            </a:r>
            <a:r>
              <a:rPr lang="ru-RU" smtClean="0"/>
              <a:t>будет невидим.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465</Words>
  <Application>Microsoft Office PowerPoint</Application>
  <PresentationFormat>On-screen Show (4:3)</PresentationFormat>
  <Paragraphs>105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Z-порядок</vt:lpstr>
      <vt:lpstr>Document Outline</vt:lpstr>
      <vt:lpstr>Иерархия свойства Visible</vt:lpstr>
      <vt:lpstr>Имена событий</vt:lpstr>
      <vt:lpstr>События по умолчанию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элементы управления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2018-01-20T15:29:06Z</dcterms:modified>
</cp:coreProperties>
</file>