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75" r:id="rId4"/>
    <p:sldId id="261" r:id="rId5"/>
    <p:sldId id="265" r:id="rId6"/>
    <p:sldId id="264" r:id="rId7"/>
    <p:sldId id="273" r:id="rId8"/>
    <p:sldId id="274" r:id="rId9"/>
    <p:sldId id="270" r:id="rId10"/>
    <p:sldId id="266" r:id="rId11"/>
    <p:sldId id="267" r:id="rId12"/>
    <p:sldId id="271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65" d="100"/>
          <a:sy n="65" d="100"/>
        </p:scale>
        <p:origin x="6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08.02.2018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tam.b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hyperlink" Target="http://up-for-grabs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park.com/" TargetMode="External"/><Relationship Id="rId2" Type="http://schemas.openxmlformats.org/officeDocument/2006/relationships/hyperlink" Target="http://aka.ms/devessential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Timus</a:t>
            </a:r>
            <a:r>
              <a:rPr lang="en-US" dirty="0">
                <a:solidFill>
                  <a:schemeClr val="bg1"/>
                </a:solidFill>
              </a:rPr>
              <a:t>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</a:t>
            </a:r>
            <a:r>
              <a:rPr lang="en-US" dirty="0" smtClean="0">
                <a:solidFill>
                  <a:schemeClr val="bg1"/>
                </a:solidFill>
              </a:rPr>
              <a:t>Specifications\1033\</a:t>
            </a:r>
            <a:r>
              <a:rPr lang="en-US" dirty="0" err="1" smtClean="0">
                <a:solidFill>
                  <a:schemeClr val="bg1"/>
                </a:solidFill>
              </a:rPr>
              <a:t>CSharp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Language </a:t>
            </a:r>
            <a:r>
              <a:rPr lang="en-US" dirty="0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Анкета качества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Отзыв можно оставить на сайте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http://belhard.tam.by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9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Центра </a:t>
            </a:r>
            <a:r>
              <a:rPr lang="ru-RU" sz="4400" dirty="0">
                <a:solidFill>
                  <a:schemeClr val="bg1"/>
                </a:solidFill>
              </a:rPr>
              <a:t>Обучающих Технологий</a:t>
            </a:r>
            <a:r>
              <a:rPr lang="ru-RU" sz="4400" dirty="0" smtClean="0">
                <a:solidFill>
                  <a:schemeClr val="bg1"/>
                </a:solidFill>
              </a:rPr>
              <a:t>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810559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Центра </a:t>
            </a:r>
            <a:r>
              <a:rPr lang="ru-RU" sz="4400" dirty="0">
                <a:solidFill>
                  <a:schemeClr val="bg1"/>
                </a:solidFill>
              </a:rPr>
              <a:t>Обучающих Технологий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508586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Проекты с открытым исходным кодом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проекта для участия</a:t>
            </a:r>
          </a:p>
          <a:p>
            <a:pPr lvl="1"/>
            <a:r>
              <a:rPr lang="en-US" dirty="0">
                <a:hlinkClick r:id="rId2"/>
              </a:rPr>
              <a:t>http://up-for-grabs.net</a:t>
            </a:r>
            <a:endParaRPr lang="ru-RU" dirty="0" smtClean="0"/>
          </a:p>
          <a:p>
            <a:r>
              <a:rPr lang="ru-RU" dirty="0" smtClean="0"/>
              <a:t>Хостинг для своих проектов</a:t>
            </a:r>
          </a:p>
          <a:p>
            <a:pPr lvl="1"/>
            <a:r>
              <a:rPr lang="en-US" dirty="0">
                <a:hlinkClick r:id="rId3"/>
              </a:rPr>
              <a:t>http://codeplex.com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https://github.com</a:t>
            </a:r>
            <a:endParaRPr lang="ru-RU" dirty="0" smtClean="0"/>
          </a:p>
          <a:p>
            <a:pPr lvl="1"/>
            <a:r>
              <a:rPr lang="en-US" dirty="0" smtClean="0">
                <a:hlinkClick r:id="rId5"/>
              </a:rPr>
              <a:t>https://bitbucket.org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 для разработчиков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DevEssentials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aka.ms/devessentials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DreamSpark: </a:t>
            </a:r>
            <a:r>
              <a:rPr lang="ru-RU" dirty="0" smtClean="0"/>
              <a:t>инициатива </a:t>
            </a:r>
            <a:r>
              <a:rPr lang="en-US" dirty="0"/>
              <a:t>Microsoft </a:t>
            </a:r>
            <a:r>
              <a:rPr lang="ru-RU" dirty="0"/>
              <a:t>предоставлющая </a:t>
            </a:r>
            <a:r>
              <a:rPr lang="ru-RU" dirty="0">
                <a:solidFill>
                  <a:srgbClr val="FFFF00"/>
                </a:solidFill>
              </a:rPr>
              <a:t>студентам и учебным учреждениям</a:t>
            </a:r>
            <a:r>
              <a:rPr lang="ru-RU" dirty="0"/>
              <a:t> бесплатный доступ к програмному обеспечению </a:t>
            </a:r>
            <a:r>
              <a:rPr lang="en-US" dirty="0" smtClean="0"/>
              <a:t>Microsoft.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://www.dreamspark.com/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323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bel-hard-training</vt:lpstr>
      <vt:lpstr>PowerPoint Presentation</vt:lpstr>
      <vt:lpstr>Анкета качества</vt:lpstr>
      <vt:lpstr>Отзывы</vt:lpstr>
      <vt:lpstr>PowerPoint Presentation</vt:lpstr>
      <vt:lpstr>PowerPoint Presentation</vt:lpstr>
      <vt:lpstr>Что делать дальше?</vt:lpstr>
      <vt:lpstr>Проекты с открытым исходным кодом</vt:lpstr>
      <vt:lpstr>Предложения для разработчиков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2018-02-08T11:34:59Z</dcterms:modified>
</cp:coreProperties>
</file>