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45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79" r:id="rId17"/>
    <p:sldId id="280" r:id="rId18"/>
    <p:sldId id="287" r:id="rId19"/>
    <p:sldId id="267" r:id="rId20"/>
    <p:sldId id="296" r:id="rId21"/>
    <p:sldId id="299" r:id="rId22"/>
    <p:sldId id="295" r:id="rId23"/>
    <p:sldId id="278" r:id="rId24"/>
    <p:sldId id="268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9" r:id="rId33"/>
    <p:sldId id="270" r:id="rId34"/>
    <p:sldId id="271" r:id="rId35"/>
    <p:sldId id="272" r:id="rId36"/>
    <p:sldId id="300" r:id="rId37"/>
    <p:sldId id="273" r:id="rId38"/>
    <p:sldId id="274" r:id="rId39"/>
    <p:sldId id="276" r:id="rId40"/>
    <p:sldId id="277" r:id="rId41"/>
    <p:sldId id="292" r:id="rId42"/>
    <p:sldId id="281" r:id="rId43"/>
    <p:sldId id="30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>
        <p:scale>
          <a:sx n="100" d="100"/>
          <a:sy n="100" d="100"/>
        </p:scale>
        <p:origin x="-73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12.04.2014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12.04.2014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12.04.2014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mtClean="0">
                <a:solidFill>
                  <a:schemeClr val="bg1"/>
                </a:solidFill>
              </a:rPr>
              <a:t>Будьте </a:t>
            </a:r>
            <a:r>
              <a:rPr lang="ru-RU">
                <a:solidFill>
                  <a:schemeClr val="bg1"/>
                </a:solidFill>
              </a:rPr>
              <a:t>о</a:t>
            </a:r>
            <a:r>
              <a:rPr lang="ru-RU" smtClean="0">
                <a:solidFill>
                  <a:schemeClr val="bg1"/>
                </a:solidFill>
              </a:rPr>
              <a:t>сторожны </a:t>
            </a:r>
            <a:r>
              <a:rPr lang="ru-RU" dirty="0" smtClean="0">
                <a:solidFill>
                  <a:schemeClr val="bg1"/>
                </a:solidFill>
              </a:rPr>
              <a:t>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63221"/>
              </p:ext>
            </p:extLst>
          </p:nvPr>
        </p:nvGraphicFramePr>
        <p:xfrm>
          <a:off x="642392" y="1412776"/>
          <a:ext cx="7859217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4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4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86480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выполнения других арифметических операций можно использовать методы класса </a:t>
            </a:r>
            <a:r>
              <a:rPr lang="en-US" sz="3200" dirty="0" err="1" smtClean="0"/>
              <a:t>System.Math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Microsoft Office PowerPoint</Application>
  <PresentationFormat>On-screen Show (4:3)</PresentationFormat>
  <Paragraphs>786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2014-04-11T22:38:46Z</dcterms:modified>
</cp:coreProperties>
</file>