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5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9" r:id="rId33"/>
    <p:sldId id="270" r:id="rId34"/>
    <p:sldId id="271" r:id="rId35"/>
    <p:sldId id="272" r:id="rId36"/>
    <p:sldId id="300" r:id="rId37"/>
    <p:sldId id="273" r:id="rId38"/>
    <p:sldId id="274" r:id="rId39"/>
    <p:sldId id="276" r:id="rId40"/>
    <p:sldId id="277" r:id="rId41"/>
    <p:sldId id="292" r:id="rId42"/>
    <p:sldId id="281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t>16.11.2013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16.11.2013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</a:t>
            </a:r>
            <a:r>
              <a:rPr lang="ru-RU" dirty="0" smtClean="0"/>
              <a:t>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2773</Words>
  <Application>Microsoft Office PowerPoint</Application>
  <PresentationFormat>On-screen Show (4:3)</PresentationFormat>
  <Paragraphs>793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2013-11-16T19:53:54Z</dcterms:modified>
</cp:coreProperties>
</file>