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5" r:id="rId4"/>
    <p:sldId id="264" r:id="rId5"/>
    <p:sldId id="270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</a:t>
            </a:r>
            <a:r>
              <a:rPr lang="en-US" sz="3200" dirty="0" smtClean="0"/>
              <a:t>, C</a:t>
            </a:r>
            <a:r>
              <a:rPr lang="en-US" sz="3200" dirty="0" smtClean="0"/>
              <a:t>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</a:t>
            </a:r>
            <a:r>
              <a:rPr lang="ru-RU" sz="3200" dirty="0" smtClean="0"/>
              <a:t>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ПРОГРАММИРУЙТЕ!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Читайте книги и блоги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Смотрите обучающие видео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Слушайте подкасты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Посещайте конференции, пользовательские группы, хакатоны и другие события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Участвуйте в проектах с открытым исходным кодом</a:t>
            </a:r>
            <a:endParaRPr lang="en-US" dirty="0" smtClean="0"/>
          </a:p>
          <a:p>
            <a:pPr lvl="1"/>
            <a:r>
              <a:rPr lang="en-US" dirty="0" smtClean="0"/>
              <a:t>codeplex.com</a:t>
            </a:r>
          </a:p>
          <a:p>
            <a:pPr lvl="1"/>
            <a:r>
              <a:rPr lang="en-US" dirty="0" smtClean="0"/>
              <a:t>github.com</a:t>
            </a:r>
            <a:endParaRPr lang="ru-RU" dirty="0" smtClean="0"/>
          </a:p>
          <a:p>
            <a:r>
              <a:rPr lang="ru-RU" dirty="0" smtClean="0"/>
              <a:t>Изучайте другие языки программирования, технологии и платформы!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2013-11-01T13:06:06Z</dcterms:modified>
</cp:coreProperties>
</file>