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84" r:id="rId6"/>
    <p:sldId id="259" r:id="rId7"/>
    <p:sldId id="260" r:id="rId8"/>
    <p:sldId id="285" r:id="rId9"/>
    <p:sldId id="286" r:id="rId10"/>
    <p:sldId id="261" r:id="rId11"/>
    <p:sldId id="29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83" r:id="rId23"/>
    <p:sldId id="278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Office PowerPoint</Application>
  <PresentationFormat>On-screen Show (4:3)</PresentationFormat>
  <Paragraphs>586</Paragraphs>
  <Slides>34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2012-11-06T13:48:45Z</dcterms:modified>
</cp:coreProperties>
</file>