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61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28" r:id="rId23"/>
    <p:sldId id="313" r:id="rId24"/>
    <p:sldId id="327" r:id="rId25"/>
    <p:sldId id="273" r:id="rId26"/>
    <p:sldId id="274" r:id="rId27"/>
    <p:sldId id="276" r:id="rId28"/>
    <p:sldId id="277" r:id="rId29"/>
    <p:sldId id="280" r:id="rId30"/>
    <p:sldId id="278" r:id="rId31"/>
    <p:sldId id="279" r:id="rId32"/>
    <p:sldId id="290" r:id="rId33"/>
    <p:sldId id="281" r:id="rId34"/>
    <p:sldId id="282" r:id="rId35"/>
    <p:sldId id="292" r:id="rId36"/>
    <p:sldId id="315" r:id="rId37"/>
    <p:sldId id="284" r:id="rId38"/>
    <p:sldId id="262" r:id="rId39"/>
    <p:sldId id="330" r:id="rId40"/>
    <p:sldId id="331" r:id="rId41"/>
    <p:sldId id="261" r:id="rId42"/>
    <p:sldId id="300" r:id="rId43"/>
    <p:sldId id="325" r:id="rId44"/>
    <p:sldId id="329" r:id="rId45"/>
    <p:sldId id="306" r:id="rId46"/>
    <p:sldId id="323" r:id="rId47"/>
    <p:sldId id="310" r:id="rId48"/>
    <p:sldId id="312" r:id="rId49"/>
    <p:sldId id="326" r:id="rId50"/>
    <p:sldId id="324" r:id="rId51"/>
    <p:sldId id="311" r:id="rId52"/>
    <p:sldId id="322" r:id="rId53"/>
    <p:sldId id="318" r:id="rId54"/>
    <p:sldId id="319" r:id="rId55"/>
    <p:sldId id="299" r:id="rId56"/>
    <p:sldId id="263" r:id="rId57"/>
    <p:sldId id="264" r:id="rId58"/>
    <p:sldId id="265" r:id="rId59"/>
    <p:sldId id="271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91BC8-B42B-4F7C-AF93-826D3EE54415}">
          <p14:sldIdLst>
            <p14:sldId id="257"/>
            <p14:sldId id="291"/>
          </p14:sldIdLst>
        </p14:section>
        <p14:section name="Атрибуты" id="{B803AA6B-9F13-4345-8D26-093805581A11}">
          <p14:sldIdLst>
            <p14:sldId id="293"/>
            <p14:sldId id="305"/>
            <p14:sldId id="294"/>
            <p14:sldId id="295"/>
            <p14:sldId id="314"/>
            <p14:sldId id="297"/>
            <p14:sldId id="296"/>
          </p14:sldIdLst>
        </p14:section>
        <p14:section name="Сборка (Assembly)" id="{761C0B0B-F76B-4C45-83E3-AE7A62F336ED}">
          <p14:sldIdLst>
            <p14:sldId id="298"/>
            <p14:sldId id="301"/>
            <p14:sldId id="302"/>
            <p14:sldId id="309"/>
            <p14:sldId id="320"/>
            <p14:sldId id="321"/>
            <p14:sldId id="303"/>
            <p14:sldId id="304"/>
            <p14:sldId id="275"/>
            <p14:sldId id="307"/>
            <p14:sldId id="308"/>
            <p14:sldId id="328"/>
            <p14:sldId id="313"/>
            <p14:sldId id="327"/>
            <p14:sldId id="273"/>
            <p14:sldId id="274"/>
            <p14:sldId id="276"/>
            <p14:sldId id="277"/>
            <p14:sldId id="280"/>
            <p14:sldId id="278"/>
            <p14:sldId id="279"/>
            <p14:sldId id="290"/>
            <p14:sldId id="281"/>
            <p14:sldId id="282"/>
            <p14:sldId id="292"/>
            <p14:sldId id="315"/>
            <p14:sldId id="284"/>
            <p14:sldId id="262"/>
            <p14:sldId id="330"/>
            <p14:sldId id="331"/>
            <p14:sldId id="261"/>
            <p14:sldId id="300"/>
            <p14:sldId id="325"/>
            <p14:sldId id="329"/>
            <p14:sldId id="306"/>
            <p14:sldId id="323"/>
            <p14:sldId id="310"/>
            <p14:sldId id="312"/>
            <p14:sldId id="326"/>
            <p14:sldId id="324"/>
            <p14:sldId id="311"/>
            <p14:sldId id="322"/>
            <p14:sldId id="318"/>
            <p14:sldId id="319"/>
          </p14:sldIdLst>
        </p14:section>
        <p14:section name="Reflection" id="{FA0956DA-8E2A-444E-AAFD-36D61310D778}">
          <p14:sldIdLst>
            <p14:sldId id="299"/>
            <p14:sldId id="263"/>
            <p14:sldId id="264"/>
            <p14:sldId id="265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5" d="100"/>
          <a:sy n="75" d="100"/>
        </p:scale>
        <p:origin x="10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keet/DemoCode/tree/master/PclPal" TargetMode="External"/><Relationship Id="rId2" Type="http://schemas.openxmlformats.org/officeDocument/2006/relationships/hyperlink" Target="https://github.com/StephenCleary/PortableLibraryProfiles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en-US" dirty="0" smtClean="0"/>
          </a:p>
          <a:p>
            <a:r>
              <a:rPr lang="ru-RU" dirty="0" smtClean="0"/>
              <a:t>Сборка с точкой входа называется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Компилятор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C#, VB.NET, F#, …)</a:t>
            </a:r>
            <a:endParaRPr lang="ru-RU" dirty="0"/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err="1" smtClean="0"/>
              <a:t>InternalsVisibleTo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Атрибут сборки </a:t>
            </a:r>
            <a:r>
              <a:rPr lang="en-US" dirty="0" err="1"/>
              <a:t>InternalsVisibleTo</a:t>
            </a:r>
            <a:r>
              <a:rPr lang="en-US" dirty="0"/>
              <a:t> </a:t>
            </a:r>
            <a:r>
              <a:rPr lang="ru-RU" dirty="0" smtClean="0"/>
              <a:t>(из пространства имен </a:t>
            </a:r>
            <a:r>
              <a:rPr lang="en-US" dirty="0" err="1" smtClean="0"/>
              <a:t>System.Runtime.CompilerServices</a:t>
            </a:r>
            <a:r>
              <a:rPr lang="ru-RU" dirty="0" smtClean="0"/>
              <a:t>) позволяет указать что другой сборке разрешен доступ к </a:t>
            </a:r>
            <a:r>
              <a:rPr lang="en-US" dirty="0" smtClean="0"/>
              <a:t>internal </a:t>
            </a:r>
            <a:r>
              <a:rPr lang="ru-RU" dirty="0" smtClean="0"/>
              <a:t>типам данной сборки. Это полезно для сборок созданных одной компанией и/или при написании модульных тестов.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Отладочные символы </a:t>
            </a:r>
            <a:r>
              <a:rPr lang="en-US" dirty="0" smtClean="0"/>
              <a:t>(*.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Отладочные символы необходимы для работы отладчика и также помогают в диагностике проблем возникающих на клиентских машинах. Для управляемого кода они содержат:</a:t>
            </a:r>
          </a:p>
          <a:p>
            <a:r>
              <a:rPr lang="ru-RU" dirty="0" smtClean="0"/>
              <a:t>Названия исходных файлов и номера строк</a:t>
            </a:r>
          </a:p>
          <a:p>
            <a:r>
              <a:rPr lang="ru-RU" dirty="0" smtClean="0"/>
              <a:t>Названия локальных переменных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Отладочные символы создаются по умолчанию в конфигурациях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</a:t>
            </a:r>
            <a:r>
              <a:rPr lang="ru-RU" dirty="0" smtClean="0"/>
              <a:t>. </a:t>
            </a:r>
            <a:r>
              <a:rPr lang="ru-RU" smtClean="0"/>
              <a:t>Рекомендуется распростанять их вместе со своим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463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ru-RU" dirty="0" smtClean="0"/>
              <a:t>необязательно</a:t>
            </a:r>
            <a:r>
              <a:rPr lang="en-US" dirty="0" smtClean="0"/>
              <a:t>) </a:t>
            </a:r>
            <a:r>
              <a:rPr lang="en-US" dirty="0" err="1" smtClean="0"/>
              <a:t>LogResourceBinds</a:t>
            </a:r>
            <a:r>
              <a:rPr lang="en-US" dirty="0" smtClean="0"/>
              <a:t> = 1</a:t>
            </a:r>
            <a:r>
              <a:rPr lang="ru-RU" dirty="0" smtClean="0"/>
              <a:t> для протоколирования </a:t>
            </a:r>
            <a:r>
              <a:rPr lang="en-US" dirty="0" smtClean="0"/>
              <a:t>satellite </a:t>
            </a:r>
            <a:r>
              <a:rPr lang="ru-RU" dirty="0" smtClean="0"/>
              <a:t>сборок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605581"/>
            <a:ext cx="88392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Все публичные сборки располагаются в глобальном кэше сборок (</a:t>
            </a:r>
            <a:r>
              <a:rPr lang="en-US" sz="1600" dirty="0"/>
              <a:t>Global Assembly Cache, GAC</a:t>
            </a:r>
            <a:r>
              <a:rPr lang="ru-RU" sz="1600" dirty="0"/>
              <a:t>). Папка </a:t>
            </a:r>
            <a:r>
              <a:rPr lang="en-US" sz="1600" dirty="0"/>
              <a:t>GAC </a:t>
            </a:r>
            <a:r>
              <a:rPr lang="ru-RU" sz="1600" dirty="0"/>
              <a:t>находится по адресу </a:t>
            </a:r>
            <a:r>
              <a:rPr lang="en-US" sz="1600" dirty="0"/>
              <a:t>…Windows\assembly.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Сборки в </a:t>
            </a:r>
            <a:r>
              <a:rPr lang="en-US" sz="1600" dirty="0"/>
              <a:t>GAC </a:t>
            </a:r>
            <a:r>
              <a:rPr lang="ru-RU" sz="1600" dirty="0"/>
              <a:t>различаются по трем критериям</a:t>
            </a:r>
            <a:r>
              <a:rPr lang="en-US" sz="1600" dirty="0"/>
              <a:t>:	 </a:t>
            </a:r>
            <a:r>
              <a:rPr lang="en-US" sz="1600" b="1" dirty="0"/>
              <a:t>Name, Version=1.2.0.0, Culture=neutral</a:t>
            </a:r>
            <a:r>
              <a:rPr lang="ru-RU" sz="1600" b="1" dirty="0"/>
              <a:t>.</a:t>
            </a:r>
          </a:p>
          <a:p>
            <a:r>
              <a:rPr lang="ru-RU" sz="1600" dirty="0"/>
              <a:t>То есть имя сборки(имя файла), Версия сборки и языковая культура.</a:t>
            </a:r>
          </a:p>
          <a:p>
            <a:endParaRPr lang="ru-RU" sz="1600" dirty="0"/>
          </a:p>
          <a:p>
            <a:r>
              <a:rPr lang="ru-RU" sz="1600" dirty="0"/>
              <a:t>	Для размещения сборки в </a:t>
            </a:r>
            <a:r>
              <a:rPr lang="en-US" sz="1600" dirty="0"/>
              <a:t>GAC</a:t>
            </a:r>
            <a:r>
              <a:rPr lang="ru-RU" sz="1600" dirty="0"/>
              <a:t>, для неё необходимо сгенерировать пару криптографических ключей, используя утилиту </a:t>
            </a:r>
            <a:r>
              <a:rPr lang="en-US" sz="1600" dirty="0"/>
              <a:t>sn.exe</a:t>
            </a:r>
            <a:r>
              <a:rPr lang="ru-RU" sz="1600" dirty="0"/>
              <a:t>, используя следующую строку</a:t>
            </a:r>
            <a:r>
              <a:rPr lang="en-US" sz="1600" dirty="0"/>
              <a:t>:</a:t>
            </a:r>
          </a:p>
          <a:p>
            <a:r>
              <a:rPr lang="ru-RU" sz="1600" dirty="0"/>
              <a:t>	</a:t>
            </a:r>
            <a:r>
              <a:rPr lang="ru-RU" sz="1600" b="1" dirty="0"/>
              <a:t> sn.exe -</a:t>
            </a:r>
            <a:r>
              <a:rPr lang="en-US" sz="1600" b="1" dirty="0"/>
              <a:t>k</a:t>
            </a:r>
            <a:r>
              <a:rPr lang="ru-RU" sz="1600" b="1" dirty="0"/>
              <a:t> </a:t>
            </a:r>
            <a:r>
              <a:rPr lang="en-US" sz="1600" b="1" dirty="0"/>
              <a:t>C:\</a:t>
            </a:r>
            <a:r>
              <a:rPr lang="ru-RU" sz="1600" b="1" dirty="0"/>
              <a:t>keys.snk</a:t>
            </a:r>
          </a:p>
          <a:p>
            <a:r>
              <a:rPr lang="ru-RU" sz="1600" dirty="0"/>
              <a:t>В качестве исполняемой среды можно использовать </a:t>
            </a:r>
            <a:r>
              <a:rPr lang="en-US" sz="1600" dirty="0"/>
              <a:t>Tools -&gt; Visual Studio Command Prompt.</a:t>
            </a:r>
          </a:p>
          <a:p>
            <a:endParaRPr lang="en-US" sz="1600" dirty="0"/>
          </a:p>
          <a:p>
            <a:r>
              <a:rPr lang="ru-RU" sz="1600" dirty="0"/>
              <a:t>После того, как будет сгенерирован файл </a:t>
            </a:r>
            <a:r>
              <a:rPr lang="en-US" sz="1600" dirty="0"/>
              <a:t>keys.snk</a:t>
            </a:r>
            <a:r>
              <a:rPr lang="ru-RU" sz="1600" dirty="0"/>
              <a:t>, его необходимо указать в сборке, используя строчку</a:t>
            </a:r>
          </a:p>
          <a:p>
            <a:r>
              <a:rPr lang="ru-RU" sz="1600" dirty="0"/>
              <a:t>	</a:t>
            </a:r>
            <a:r>
              <a:rPr lang="en-US" sz="1600" b="1" dirty="0"/>
              <a:t> [assembly: AssemblyKeyFile("key.snk")]</a:t>
            </a:r>
            <a:endParaRPr lang="ru-RU" sz="1600" b="1" dirty="0"/>
          </a:p>
          <a:p>
            <a:r>
              <a:rPr lang="ru-RU" sz="1600" dirty="0"/>
              <a:t>После чего нужно заново скомпилировать сбору. Далее можно либо перетащить </a:t>
            </a:r>
            <a:r>
              <a:rPr lang="en-US" sz="1600" dirty="0"/>
              <a:t>dll-</a:t>
            </a:r>
            <a:r>
              <a:rPr lang="ru-RU" sz="1600" dirty="0"/>
              <a:t>файл в папку со сборками, либо воспользоваться утилитой gacutil.exe</a:t>
            </a:r>
            <a:r>
              <a:rPr lang="en-US" sz="1600" dirty="0"/>
              <a:t>. </a:t>
            </a:r>
            <a:r>
              <a:rPr lang="ru-RU" sz="1600" dirty="0"/>
              <a:t>Ключ </a:t>
            </a:r>
            <a:r>
              <a:rPr lang="en-US" sz="1600" b="1" dirty="0"/>
              <a:t>/i</a:t>
            </a:r>
            <a:r>
              <a:rPr lang="en-US" sz="1600" dirty="0"/>
              <a:t> </a:t>
            </a:r>
            <a:r>
              <a:rPr lang="ru-RU" sz="1600" dirty="0"/>
              <a:t>помещает сборку в </a:t>
            </a:r>
            <a:r>
              <a:rPr lang="en-US" sz="1600" dirty="0"/>
              <a:t>GAC</a:t>
            </a:r>
            <a:r>
              <a:rPr lang="ru-RU" sz="1600" dirty="0"/>
              <a:t>, а ключ </a:t>
            </a:r>
            <a:r>
              <a:rPr lang="en-US" sz="1600" b="1" dirty="0" smtClean="0"/>
              <a:t>/u </a:t>
            </a:r>
            <a:r>
              <a:rPr lang="en-US" sz="1600" dirty="0"/>
              <a:t>–</a:t>
            </a:r>
            <a:r>
              <a:rPr lang="ru-RU" sz="1600" dirty="0"/>
              <a:t> удаляет её оттуда.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Строка для добавления сборки</a:t>
            </a:r>
            <a:r>
              <a:rPr lang="en-US" sz="1600" dirty="0"/>
              <a:t>:</a:t>
            </a:r>
          </a:p>
          <a:p>
            <a:r>
              <a:rPr lang="en-US" sz="1600" dirty="0"/>
              <a:t>	</a:t>
            </a:r>
            <a:r>
              <a:rPr lang="en-US" sz="1600" b="1" dirty="0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</a:t>
            </a:r>
            <a:r>
              <a:rPr lang="ru-RU" dirty="0" smtClean="0"/>
              <a:t> сборок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GAC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 помощью </a:t>
            </a:r>
            <a:r>
              <a:rPr lang="en-US" dirty="0" smtClean="0"/>
              <a:t>gacutil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состав </a:t>
            </a:r>
            <a:r>
              <a:rPr lang="en-US" sz="2400" dirty="0" smtClean="0"/>
              <a:t>Windows SDK </a:t>
            </a:r>
            <a:r>
              <a:rPr lang="ru-RU" sz="2400" dirty="0" smtClean="0"/>
              <a:t>есть утилита командной строки</a:t>
            </a:r>
            <a:r>
              <a:rPr lang="en-US" sz="2400" dirty="0" smtClean="0"/>
              <a:t> gacutil</a:t>
            </a:r>
            <a:r>
              <a:rPr lang="ru-RU" sz="2400" dirty="0" smtClean="0"/>
              <a:t>. С её помощью можно просматривать содержимое </a:t>
            </a:r>
            <a:r>
              <a:rPr lang="en-US" sz="2400" dirty="0" smtClean="0"/>
              <a:t>GAC, </a:t>
            </a:r>
            <a:r>
              <a:rPr lang="ru-RU" sz="2400" dirty="0" smtClean="0"/>
              <a:t>устанавливать и удалять сборки.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000" dirty="0" smtClean="0"/>
              <a:t>Список всех сборок в </a:t>
            </a:r>
            <a:r>
              <a:rPr lang="en-US" sz="2000" dirty="0" smtClean="0"/>
              <a:t>GAC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/l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Список всех сборок с определенным именем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/l AsmName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Установить сборку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/i c:\path\to\AsmName.dll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Удалить сборку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/u AsmName</a:t>
            </a:r>
            <a:endParaRPr lang="ru-RU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</a:t>
            </a:r>
            <a:r>
              <a:rPr lang="ru-RU" dirty="0" smtClean="0"/>
              <a:t> сборок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GAC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програмным путем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На компьютере клиента не будет утилиты </a:t>
            </a:r>
            <a:r>
              <a:rPr lang="en-US" sz="2800" dirty="0" smtClean="0"/>
              <a:t>gacutil </a:t>
            </a:r>
            <a:r>
              <a:rPr lang="ru-RU" sz="2800" dirty="0" smtClean="0"/>
              <a:t>т.к. </a:t>
            </a:r>
            <a:r>
              <a:rPr lang="ru-RU" sz="2800" dirty="0" smtClean="0"/>
              <a:t>о</a:t>
            </a:r>
            <a:r>
              <a:rPr lang="ru-RU" sz="2800" dirty="0" smtClean="0"/>
              <a:t>на является частью </a:t>
            </a:r>
            <a:r>
              <a:rPr lang="en-US" sz="2800" dirty="0" smtClean="0"/>
              <a:t>Windows SDK. </a:t>
            </a:r>
            <a:r>
              <a:rPr lang="ru-RU" sz="2800" dirty="0" smtClean="0"/>
              <a:t>При необходимости </a:t>
            </a:r>
            <a:r>
              <a:rPr lang="ru-RU" sz="2800" dirty="0"/>
              <a:t>у</a:t>
            </a:r>
            <a:r>
              <a:rPr lang="ru-RU" sz="2800" dirty="0" smtClean="0"/>
              <a:t>становку можно сделать програмным путем используя метод </a:t>
            </a:r>
            <a:r>
              <a:rPr lang="en-US" sz="2800" dirty="0" smtClean="0"/>
              <a:t>GacInstall</a:t>
            </a:r>
            <a:r>
              <a:rPr lang="ru-RU" sz="2800" dirty="0" smtClean="0"/>
              <a:t> из класса </a:t>
            </a:r>
            <a:r>
              <a:rPr lang="en-US" sz="2800" dirty="0" smtClean="0"/>
              <a:t>System.EnterpriseServices.Internal.Publish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4077072"/>
            <a:ext cx="82296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publish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publish.GacInstall(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@"C</a:t>
            </a:r>
            <a:r>
              <a:rPr lang="en-US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:\Folder\SomeAssembly.dll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86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/>
              <a:t>.NET Portability Analyzer </a:t>
            </a:r>
            <a:r>
              <a:rPr lang="ru-RU" dirty="0" smtClean="0"/>
              <a:t>для </a:t>
            </a:r>
            <a:r>
              <a:rPr lang="en-US" dirty="0" smtClean="0"/>
              <a:t>Visual</a:t>
            </a:r>
            <a:r>
              <a:rPr lang="ru-RU" dirty="0" smtClean="0"/>
              <a:t> </a:t>
            </a:r>
            <a:r>
              <a:rPr lang="en-US" dirty="0" smtClean="0"/>
              <a:t>Studio 2013 </a:t>
            </a:r>
            <a:r>
              <a:rPr lang="ru-RU" dirty="0" smtClean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инструменты для </a:t>
            </a:r>
            <a:r>
              <a:rPr lang="en-US" dirty="0" smtClean="0"/>
              <a:t>PCL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PortableLibraryProfiles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simple desktop app to enumerate all PCL profiles for all frameworks installed on the local machine.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github.com/StephenCleary/PortableLibraryProfiles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PclPal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Утилита командной строки для работы с профилями и </a:t>
            </a:r>
            <a:r>
              <a:rPr lang="en-US" sz="2400" dirty="0" smtClean="0"/>
              <a:t>PCL </a:t>
            </a:r>
            <a:r>
              <a:rPr lang="ru-RU" sz="2400" dirty="0" smtClean="0"/>
              <a:t>сборками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github.com/jskeet/DemoCode/tree/master/PclPal</a:t>
            </a:r>
            <a:endParaRPr lang="ru-RU" sz="2400" dirty="0" smtClean="0"/>
          </a:p>
          <a:p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27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Package Visualizer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ru-RU" dirty="0" smtClean="0"/>
              <a:t>«</a:t>
            </a:r>
            <a:r>
              <a:rPr lang="en-US" dirty="0"/>
              <a:t>Package Visualizer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вызывается из меню </a:t>
            </a:r>
            <a:r>
              <a:rPr lang="en-US" dirty="0" smtClean="0"/>
              <a:t>Tools -&gt; NuGet Package Manager</a:t>
            </a:r>
            <a:r>
              <a:rPr lang="ru-RU" dirty="0"/>
              <a:t> </a:t>
            </a:r>
            <a:r>
              <a:rPr lang="ru-RU" dirty="0" smtClean="0"/>
              <a:t>и позволяет визуализировать пакеты из решения и их зависимости.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www.hanselman.com/blog/archives.aspx#NuGetPOW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Polly (</a:t>
            </a:r>
            <a:r>
              <a:rPr lang="ru-RU" dirty="0" smtClean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 smtClean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581201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PInvoke.net </a:t>
            </a:r>
            <a:r>
              <a:rPr lang="en-US" sz="1600" b="1" dirty="0"/>
              <a:t>Visual Studio </a:t>
            </a:r>
            <a:r>
              <a:rPr lang="en-US" sz="1600" b="1" dirty="0" smtClean="0"/>
              <a:t>Extension </a:t>
            </a:r>
            <a:r>
              <a:rPr lang="en-US" sz="1600" dirty="0" smtClean="0"/>
              <a:t>– </a:t>
            </a:r>
            <a:r>
              <a:rPr lang="ru-RU" sz="1600" dirty="0" smtClean="0"/>
              <a:t>расширение для </a:t>
            </a:r>
            <a:r>
              <a:rPr lang="en-US" sz="1600" dirty="0" smtClean="0"/>
              <a:t>Visual Studio </a:t>
            </a:r>
            <a:r>
              <a:rPr lang="ru-RU" sz="1600" dirty="0" smtClean="0"/>
              <a:t>для быстрой вставки сигнатур функций </a:t>
            </a:r>
            <a:r>
              <a:rPr lang="en-US" sz="1600" dirty="0" smtClean="0"/>
              <a:t>Windows API </a:t>
            </a:r>
            <a:r>
              <a:rPr lang="ru-RU" sz="1600" dirty="0" smtClean="0"/>
              <a:t>с сайта </a:t>
            </a:r>
            <a:r>
              <a:rPr lang="en-US" sz="1600" dirty="0" smtClean="0"/>
              <a:t>pinvoke.net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 pitchFamily="34" charset="0"/>
                <a:cs typeface="Arial" panose="020B0604020202020204" pitchFamily="34" charset="0"/>
              </a:rPr>
              <a:t>P/Invoke Interop Assistant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констант.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ea typeface="Calibri" pitchFamily="34" charset="0"/>
                <a:cs typeface="Arial" panose="020B0604020202020204" pitchFamily="34" charset="0"/>
              </a:rPr>
            </a:b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http://clrinterop.codeplex.com/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3081</Words>
  <Application>Microsoft Office PowerPoint</Application>
  <PresentationFormat>On-screen Show (4:3)</PresentationFormat>
  <Paragraphs>576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Consolas</vt:lpstr>
      <vt:lpstr>Courier New</vt:lpstr>
      <vt:lpstr>Times New Roman</vt:lpstr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Атрибут InternalsVisibleTo</vt:lpstr>
      <vt:lpstr>Debug и Release конфигурации</vt:lpstr>
      <vt:lpstr>Отладочные символы (*.pdb файлы)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Установка сборок в GAC с помощью gacutil</vt:lpstr>
      <vt:lpstr>Установка сборок в GAC програмным путем</vt:lpstr>
      <vt:lpstr>PowerPoint Presentation</vt:lpstr>
      <vt:lpstr>Portable Class Library</vt:lpstr>
      <vt:lpstr>.NET Portability Analyzer</vt:lpstr>
      <vt:lpstr>Другие инструменты для PCL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2017-02-03T18:01:36Z</dcterms:modified>
</cp:coreProperties>
</file>