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0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572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476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Литература</vt:lpstr>
      <vt:lpstr>PowerPoint Presentation</vt:lpstr>
      <vt:lpstr>LINQPad</vt:lpstr>
      <vt:lpstr>Виды LINQ</vt:lpstr>
      <vt:lpstr>Extension методы</vt:lpstr>
      <vt:lpstr>Класс System.Linq.Enumerable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2013-03-04T13:25:25Z</dcterms:modified>
</cp:coreProperties>
</file>