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69" r:id="rId18"/>
    <p:sldId id="270" r:id="rId19"/>
    <p:sldId id="286" r:id="rId20"/>
    <p:sldId id="260" r:id="rId21"/>
    <p:sldId id="271" r:id="rId22"/>
    <p:sldId id="273" r:id="rId23"/>
    <p:sldId id="274" r:id="rId24"/>
    <p:sldId id="283" r:id="rId25"/>
    <p:sldId id="276" r:id="rId26"/>
    <p:sldId id="289" r:id="rId27"/>
    <p:sldId id="298" r:id="rId28"/>
    <p:sldId id="294" r:id="rId29"/>
    <p:sldId id="293" r:id="rId30"/>
    <p:sldId id="296" r:id="rId31"/>
    <p:sldId id="297" r:id="rId32"/>
    <p:sldId id="278" r:id="rId33"/>
    <p:sldId id="288" r:id="rId34"/>
    <p:sldId id="284" r:id="rId35"/>
    <p:sldId id="287" r:id="rId36"/>
    <p:sldId id="277" r:id="rId37"/>
    <p:sldId id="280" r:id="rId38"/>
    <p:sldId id="282" r:id="rId39"/>
    <p:sldId id="295" r:id="rId40"/>
    <p:sldId id="285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03.12.2015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лучше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Анти-паттерны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нумеруйте элементы</a:t>
            </a:r>
          </a:p>
          <a:p>
            <a:pPr lvl="1"/>
            <a:r>
              <a:rPr lang="ru-RU" dirty="0" smtClean="0"/>
              <a:t>Это усложняет обработку документов и лишает возможности создать </a:t>
            </a:r>
            <a:r>
              <a:rPr lang="en-US" dirty="0" smtClean="0"/>
              <a:t>XML </a:t>
            </a:r>
            <a:r>
              <a:rPr lang="ru-RU" dirty="0" smtClean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Смотрите полный список рекомендумемых элементов на сайте </a:t>
            </a:r>
            <a:r>
              <a:rPr lang="en-US" dirty="0" smtClean="0"/>
              <a:t>MSDN</a:t>
            </a:r>
          </a:p>
          <a:p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msdn.microsoft.com/en-us/library/5ast78ax.aspx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Комментарии для документации (</a:t>
            </a:r>
            <a:r>
              <a:rPr lang="en-US" dirty="0" smtClean="0"/>
              <a:t>XML </a:t>
            </a:r>
            <a:r>
              <a:rPr lang="ru-RU" dirty="0" smtClean="0"/>
              <a:t>комментарии)</a:t>
            </a:r>
            <a:endParaRPr lang="en-US" dirty="0" smtClean="0"/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сериализация</a:t>
            </a:r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и </a:t>
            </a:r>
            <a:r>
              <a:rPr lang="ru-RU" dirty="0"/>
              <a:t>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</a:t>
            </a:r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1968</Words>
  <Application>Microsoft Office PowerPoint</Application>
  <PresentationFormat>On-screen Show (4:3)</PresentationFormat>
  <Paragraphs>295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2015-12-03T20:39:02Z</dcterms:modified>
</cp:coreProperties>
</file>