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21"/>
  </p:notesMasterIdLst>
  <p:sldIdLst>
    <p:sldId id="257" r:id="rId3"/>
    <p:sldId id="259" r:id="rId4"/>
    <p:sldId id="264" r:id="rId5"/>
    <p:sldId id="270" r:id="rId6"/>
    <p:sldId id="263" r:id="rId7"/>
    <p:sldId id="272" r:id="rId8"/>
    <p:sldId id="262" r:id="rId9"/>
    <p:sldId id="265" r:id="rId10"/>
    <p:sldId id="271" r:id="rId11"/>
    <p:sldId id="266" r:id="rId12"/>
    <p:sldId id="269" r:id="rId13"/>
    <p:sldId id="273" r:id="rId14"/>
    <p:sldId id="274" r:id="rId15"/>
    <p:sldId id="267" r:id="rId16"/>
    <p:sldId id="268" r:id="rId17"/>
    <p:sldId id="260" r:id="rId18"/>
    <p:sldId id="261" r:id="rId19"/>
    <p:sldId id="258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27.09.2013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27.09.2013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1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22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2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15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41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723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06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862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313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2577568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84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151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5902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732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66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27.09.2013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4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27.09.2013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27.09.2013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hyperlink" Target="http://weblogs.asp.net/scottgu/archive/2010/08/24/search-and-navigation-tips-tricks-with-visual-studio.asp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d0d33361-18e2-46c0-8ff2-4adea1e34fef" TargetMode="External"/><Relationship Id="rId2" Type="http://schemas.openxmlformats.org/officeDocument/2006/relationships/hyperlink" Target="http://www.jetbrains.com/resharper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visualstudiogallery.msdn.microsoft.com/3a96a4dc-ba9c-4589-92c5-640e07332afd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4" Type="http://schemas.openxmlformats.org/officeDocument/2006/relationships/hyperlink" Target="http://www.jetbrains.com/resharper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archive/2010/08/24/search-and-navigation-tips-tricks-with-visual-studio.aspx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Интегрированная среда разработки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Microsoft Visual Studio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F6AE1E"/>
                </a:solidFill>
              </a:rPr>
              <a:t>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перейти к объявлению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Shift+F12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все места где используется имя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</a:t>
            </a:r>
            <a:r>
              <a:rPr lang="ru-RU" dirty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rgbClr val="F6AE1E"/>
                </a:solidFill>
              </a:rPr>
              <a:t>Shift+Ctrl</a:t>
            </a:r>
            <a:r>
              <a:rPr lang="en-US" dirty="0" smtClean="0">
                <a:solidFill>
                  <a:srgbClr val="F6AE1E"/>
                </a:solidFill>
              </a:rPr>
              <a:t>+</a:t>
            </a:r>
            <a:r>
              <a:rPr lang="ru-RU" dirty="0" smtClean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навигация «вперед»/«назад»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Ctrl+Alt</a:t>
            </a:r>
            <a:r>
              <a:rPr lang="en-US" dirty="0">
                <a:solidFill>
                  <a:srgbClr val="F6AE1E"/>
                </a:solidFill>
              </a:rPr>
              <a:t>+</a:t>
            </a:r>
            <a:r>
              <a:rPr lang="ru-RU" dirty="0">
                <a:solidFill>
                  <a:srgbClr val="F6AE1E"/>
                </a:solidFill>
              </a:rPr>
              <a:t>Стрелка вниз</a:t>
            </a:r>
            <a:r>
              <a:rPr lang="ru-RU" dirty="0" smtClean="0">
                <a:solidFill>
                  <a:schemeClr val="bg1"/>
                </a:solidFill>
              </a:rPr>
              <a:t> показать список открытых файлов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ReSharper </a:t>
            </a:r>
            <a:r>
              <a:rPr lang="ru-RU" dirty="0" smtClean="0">
                <a:solidFill>
                  <a:schemeClr val="bg1"/>
                </a:solidFill>
              </a:rPr>
              <a:t>ускоряет навигацию по коду за счет следующих команд:</a:t>
            </a:r>
            <a:r>
              <a:rPr lang="en-US" dirty="0" smtClean="0">
                <a:solidFill>
                  <a:schemeClr val="bg1"/>
                </a:solidFill>
              </a:rPr>
              <a:t> Go To Type, Go To File, Go To Symbol </a:t>
            </a:r>
            <a:r>
              <a:rPr lang="ru-RU" dirty="0" smtClean="0">
                <a:solidFill>
                  <a:schemeClr val="bg1"/>
                </a:solidFill>
              </a:rPr>
              <a:t>и других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Если искомые имена используют </a:t>
            </a:r>
            <a:r>
              <a:rPr lang="en-US" dirty="0" err="1" smtClean="0">
                <a:solidFill>
                  <a:schemeClr val="bg1"/>
                </a:solidFill>
              </a:rPr>
              <a:t>CamelCase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то в окне поиска символов можно вводить только первые буквы из каждого слова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См. также меню </a:t>
            </a:r>
            <a:r>
              <a:rPr lang="en-US" dirty="0" err="1" smtClean="0">
                <a:solidFill>
                  <a:schemeClr val="bg1"/>
                </a:solidFill>
              </a:rPr>
              <a:t>Resharper</a:t>
            </a:r>
            <a:r>
              <a:rPr lang="en-US" dirty="0" smtClean="0">
                <a:solidFill>
                  <a:schemeClr val="bg1"/>
                </a:solidFill>
              </a:rPr>
              <a:t> -&gt; Navigate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14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“Code Snippets” </a:t>
            </a:r>
            <a:r>
              <a:rPr lang="ru-RU" dirty="0" smtClean="0">
                <a:solidFill>
                  <a:schemeClr val="bg1"/>
                </a:solidFill>
              </a:rPr>
              <a:t>это короткие шаблоны кода на различных языках программирования.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Шаблону может быть назначена короткая комбинация (</a:t>
            </a:r>
            <a:r>
              <a:rPr lang="en-US" dirty="0" smtClean="0">
                <a:solidFill>
                  <a:schemeClr val="bg1"/>
                </a:solidFill>
              </a:rPr>
              <a:t>shortcut</a:t>
            </a:r>
            <a:r>
              <a:rPr lang="ru-RU" dirty="0" smtClean="0">
                <a:solidFill>
                  <a:schemeClr val="bg1"/>
                </a:solidFill>
              </a:rPr>
              <a:t>) для быстрой вставки. Набрав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shortcut </a:t>
            </a:r>
            <a:r>
              <a:rPr lang="ru-RU" dirty="0" smtClean="0">
                <a:solidFill>
                  <a:schemeClr val="bg1"/>
                </a:solidFill>
              </a:rPr>
              <a:t>и нажав </a:t>
            </a:r>
            <a:r>
              <a:rPr lang="en-US" dirty="0" smtClean="0">
                <a:solidFill>
                  <a:srgbClr val="F6AE1E"/>
                </a:solidFill>
              </a:rPr>
              <a:t>Tab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мы </a:t>
            </a:r>
            <a:r>
              <a:rPr lang="ru-RU" dirty="0" smtClean="0">
                <a:solidFill>
                  <a:schemeClr val="bg1"/>
                </a:solidFill>
              </a:rPr>
              <a:t>получим текст шаблона в месте где был </a:t>
            </a:r>
            <a:r>
              <a:rPr lang="en-US" dirty="0" smtClean="0">
                <a:solidFill>
                  <a:schemeClr val="bg1"/>
                </a:solidFill>
              </a:rPr>
              <a:t>shortcut.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Настройка производится через меню </a:t>
            </a:r>
            <a:r>
              <a:rPr lang="en-US" dirty="0" smtClean="0">
                <a:solidFill>
                  <a:schemeClr val="bg1"/>
                </a:solidFill>
              </a:rPr>
              <a:t>Tools -&gt; Code Snippets Manager.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 (C#)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421607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/>
                <a:gridCol w="6131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Shortcut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Новый класс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Конструктор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~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Финализатор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propfull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с 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get/set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и полем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propg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Auto-c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войство с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public get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private set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4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Bookmarks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Закладки в текстовых файлах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Команды меню </a:t>
            </a:r>
            <a:r>
              <a:rPr lang="en-US" dirty="0" smtClean="0">
                <a:solidFill>
                  <a:schemeClr val="bg1"/>
                </a:solidFill>
              </a:rPr>
              <a:t>View -&gt; Bookmark Window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Edit -&gt; Bookmarks.</a:t>
            </a: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99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Список можно использовать для хранения заметок по проекту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Команда меню </a:t>
            </a:r>
            <a:r>
              <a:rPr lang="en-US" dirty="0" smtClean="0">
                <a:solidFill>
                  <a:schemeClr val="bg1"/>
                </a:solidFill>
              </a:rPr>
              <a:t>View -&gt; </a:t>
            </a:r>
            <a:r>
              <a:rPr lang="en-US" dirty="0">
                <a:solidFill>
                  <a:schemeClr val="bg1"/>
                </a:solidFill>
              </a:rPr>
              <a:t>Task </a:t>
            </a:r>
            <a:r>
              <a:rPr lang="en-US" dirty="0" smtClean="0">
                <a:solidFill>
                  <a:schemeClr val="bg1"/>
                </a:solidFill>
              </a:rPr>
              <a:t>List.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Текст комментария написанный после </a:t>
            </a:r>
            <a:r>
              <a:rPr lang="en-US" dirty="0" smtClean="0">
                <a:solidFill>
                  <a:schemeClr val="bg1"/>
                </a:solidFill>
              </a:rPr>
              <a:t>TODO </a:t>
            </a:r>
            <a:r>
              <a:rPr lang="ru-RU" dirty="0" smtClean="0">
                <a:solidFill>
                  <a:schemeClr val="bg1"/>
                </a:solidFill>
              </a:rPr>
              <a:t>попадает 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него автоматически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32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95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Расширения для </a:t>
            </a:r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ReSharper - </a:t>
            </a:r>
            <a:r>
              <a:rPr lang="en-US" dirty="0">
                <a:hlinkClick r:id="rId2"/>
              </a:rPr>
              <a:t>http://www.jetbrains.com/resharper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Productivity </a:t>
            </a:r>
            <a:r>
              <a:rPr lang="en-US" dirty="0"/>
              <a:t>Power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VS 2010: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visualstudiogallery.msdn.microsoft.com/d0d33361-18e2-46c0-8ff2-4adea1e34fef</a:t>
            </a:r>
            <a:endParaRPr lang="en-US" dirty="0" smtClean="0"/>
          </a:p>
          <a:p>
            <a:pPr lvl="1"/>
            <a:r>
              <a:rPr lang="en-US" dirty="0"/>
              <a:t>VS 2012: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visualstudiogallery.msdn.microsoft.com/3a96a4dc-ba9c-4589-92c5-640e07332afd</a:t>
            </a:r>
            <a:endParaRPr lang="ru-RU" dirty="0" smtClean="0"/>
          </a:p>
          <a:p>
            <a:r>
              <a:rPr lang="ru-RU" dirty="0" smtClean="0"/>
              <a:t>Безопасный режим</a:t>
            </a:r>
            <a:r>
              <a:rPr lang="en-US" dirty="0" smtClean="0"/>
              <a:t> (</a:t>
            </a:r>
            <a:r>
              <a:rPr lang="ru-RU" dirty="0" smtClean="0"/>
              <a:t>отключает все расширения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smtClean="0"/>
              <a:t>Devenv.exe </a:t>
            </a:r>
            <a:r>
              <a:rPr lang="en-US" dirty="0"/>
              <a:t>/</a:t>
            </a:r>
            <a:r>
              <a:rPr lang="en-US" dirty="0" err="1"/>
              <a:t>SafeMode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42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Г</a:t>
            </a:r>
            <a:r>
              <a:rPr lang="ru-RU" dirty="0" smtClean="0">
                <a:solidFill>
                  <a:schemeClr val="bg1"/>
                </a:solidFill>
              </a:rPr>
              <a:t>орячие </a:t>
            </a:r>
            <a:r>
              <a:rPr lang="ru-RU" dirty="0">
                <a:solidFill>
                  <a:schemeClr val="bg1"/>
                </a:solidFill>
              </a:rPr>
              <a:t>клавиши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Редактор</a:t>
            </a:r>
          </a:p>
          <a:p>
            <a:pPr lvl="1"/>
            <a:r>
              <a:rPr lang="en-US" dirty="0" err="1" smtClean="0"/>
              <a:t>Ctrl+</a:t>
            </a:r>
            <a:r>
              <a:rPr lang="en-US" dirty="0" err="1" smtClean="0">
                <a:solidFill>
                  <a:schemeClr val="bg1"/>
                </a:solidFill>
              </a:rPr>
              <a:t>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перейти на строку </a:t>
            </a:r>
            <a:r>
              <a:rPr lang="ru-RU" dirty="0" smtClean="0">
                <a:solidFill>
                  <a:schemeClr val="bg1"/>
                </a:solidFill>
              </a:rPr>
              <a:t>№</a:t>
            </a:r>
          </a:p>
          <a:p>
            <a:pPr lvl="1"/>
            <a:r>
              <a:rPr lang="en-US" dirty="0" err="1" smtClean="0"/>
              <a:t>C</a:t>
            </a:r>
            <a:r>
              <a:rPr lang="en-US" dirty="0" err="1"/>
              <a:t>trl</a:t>
            </a:r>
            <a:r>
              <a:rPr lang="en-US" dirty="0" err="1" smtClean="0"/>
              <a:t>+K</a:t>
            </a:r>
            <a:r>
              <a:rPr lang="en-US" dirty="0"/>
              <a:t>, </a:t>
            </a:r>
            <a:r>
              <a:rPr lang="en-US" dirty="0" err="1" smtClean="0"/>
              <a:t>C</a:t>
            </a:r>
            <a:r>
              <a:rPr lang="en-US" dirty="0" err="1"/>
              <a:t>trl</a:t>
            </a:r>
            <a:r>
              <a:rPr lang="en-US" dirty="0" err="1" smtClean="0"/>
              <a:t>+</a:t>
            </a:r>
            <a:r>
              <a:rPr lang="en-US" dirty="0" err="1" smtClean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закоментировать выбранные строки</a:t>
            </a:r>
          </a:p>
          <a:p>
            <a:pPr lvl="1"/>
            <a:r>
              <a:rPr lang="en-US" dirty="0" err="1" smtClean="0"/>
              <a:t>C</a:t>
            </a:r>
            <a:r>
              <a:rPr lang="en-US" dirty="0" err="1"/>
              <a:t>trl</a:t>
            </a:r>
            <a:r>
              <a:rPr lang="en-US" dirty="0" err="1" smtClean="0"/>
              <a:t>+K</a:t>
            </a:r>
            <a:r>
              <a:rPr lang="en-US" dirty="0"/>
              <a:t>, </a:t>
            </a:r>
            <a:r>
              <a:rPr lang="en-US" dirty="0" err="1" smtClean="0"/>
              <a:t>Ctrl+U</a:t>
            </a:r>
            <a:r>
              <a:rPr lang="en-US" dirty="0" smtClean="0"/>
              <a:t> </a:t>
            </a:r>
            <a:r>
              <a:rPr lang="ru-RU" dirty="0" smtClean="0"/>
              <a:t>снять коментарий с выбранных строк</a:t>
            </a:r>
            <a:endParaRPr lang="en-US" dirty="0"/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Закладки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0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Версия </a:t>
            </a:r>
            <a:r>
              <a:rPr lang="en-US" dirty="0" smtClean="0"/>
              <a:t>Visual Studio </a:t>
            </a:r>
            <a:r>
              <a:rPr lang="ru-RU" dirty="0" smtClean="0"/>
              <a:t>начиная с которой можно использовать указанные возможности указывается в квадратных скобках: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200</a:t>
            </a:r>
            <a:r>
              <a:rPr lang="ru-RU" dirty="0" smtClean="0"/>
              <a:t>5</a:t>
            </a:r>
            <a:endParaRPr lang="ru-RU" dirty="0" smtClean="0">
              <a:solidFill>
                <a:srgbClr val="92D050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</a:t>
            </a:r>
            <a:r>
              <a:rPr lang="en-US" dirty="0">
                <a:solidFill>
                  <a:srgbClr val="92D050"/>
                </a:solidFill>
              </a:rPr>
              <a:t>]</a:t>
            </a:r>
            <a:r>
              <a:rPr lang="en-US" dirty="0"/>
              <a:t> </a:t>
            </a:r>
            <a:r>
              <a:rPr lang="en-US" dirty="0" smtClean="0"/>
              <a:t>Visual Studio 2010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</a:t>
            </a:r>
            <a:r>
              <a:rPr lang="en-US" dirty="0">
                <a:solidFill>
                  <a:srgbClr val="92D050"/>
                </a:solidFill>
              </a:rPr>
              <a:t>12]</a:t>
            </a:r>
            <a:r>
              <a:rPr lang="en-US" dirty="0"/>
              <a:t> Visual Studio </a:t>
            </a:r>
            <a:r>
              <a:rPr lang="en-US" dirty="0" smtClean="0"/>
              <a:t>2012</a:t>
            </a:r>
            <a:endParaRPr lang="ru-RU" dirty="0" smtClean="0"/>
          </a:p>
          <a:p>
            <a:pPr marL="0" indent="0">
              <a:buClr>
                <a:schemeClr val="bg1"/>
              </a:buClr>
              <a:buNone/>
            </a:pPr>
            <a:endParaRPr lang="en-US" dirty="0" smtClean="0"/>
          </a:p>
          <a:p>
            <a:pPr marL="0" indent="0">
              <a:buClr>
                <a:schemeClr val="bg1"/>
              </a:buClr>
              <a:buNone/>
            </a:pPr>
            <a:r>
              <a:rPr lang="ru-RU" dirty="0" smtClean="0"/>
              <a:t>Аналогично обозначаются версии ОС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3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Информация на слайдах с красным фоном относится к </a:t>
            </a:r>
            <a:r>
              <a:rPr lang="en-US" dirty="0" smtClean="0">
                <a:solidFill>
                  <a:schemeClr val="bg1"/>
                </a:solidFill>
              </a:rPr>
              <a:t>Visual Studio </a:t>
            </a:r>
            <a:r>
              <a:rPr lang="ru-RU" dirty="0" smtClean="0">
                <a:solidFill>
                  <a:schemeClr val="bg1"/>
                </a:solidFill>
              </a:rPr>
              <a:t>с установленным </a:t>
            </a:r>
            <a:r>
              <a:rPr lang="en-US" dirty="0" smtClean="0">
                <a:solidFill>
                  <a:schemeClr val="bg1"/>
                </a:solidFill>
              </a:rPr>
              <a:t>JetBrains ReSharper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48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Клавиатурные комбинации </a:t>
            </a: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92D050"/>
                </a:solidFill>
              </a:rPr>
              <a:t>[win 7,8]</a:t>
            </a:r>
            <a:r>
              <a:rPr lang="en-US" sz="2800" dirty="0" smtClean="0"/>
              <a:t> </a:t>
            </a:r>
            <a:r>
              <a:rPr lang="ru-RU" sz="2800" dirty="0" smtClean="0"/>
              <a:t>Панель задач</a:t>
            </a:r>
            <a:endParaRPr lang="en-US" sz="2800" dirty="0" smtClean="0"/>
          </a:p>
          <a:p>
            <a:pPr lvl="1"/>
            <a:r>
              <a:rPr lang="ru-RU" sz="2400" dirty="0" smtClean="0"/>
              <a:t>Пользуйтесь возможностью </a:t>
            </a:r>
            <a:r>
              <a:rPr lang="en-US" sz="2400" dirty="0" smtClean="0"/>
              <a:t>“pin to this list”</a:t>
            </a:r>
          </a:p>
          <a:p>
            <a:pPr lvl="1"/>
            <a:r>
              <a:rPr lang="en-US" sz="2400" dirty="0"/>
              <a:t>Show Jump List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Win+Alt</a:t>
            </a:r>
            <a:r>
              <a:rPr lang="en-US" sz="2400" dirty="0">
                <a:solidFill>
                  <a:srgbClr val="F6AE1E"/>
                </a:solidFill>
              </a:rPr>
              <a:t> + n)</a:t>
            </a:r>
          </a:p>
          <a:p>
            <a:pPr lvl="1"/>
            <a:r>
              <a:rPr lang="en-US" sz="2400" dirty="0"/>
              <a:t>Start new instance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Win+Shift</a:t>
            </a:r>
            <a:r>
              <a:rPr lang="en-US" sz="2400" dirty="0">
                <a:solidFill>
                  <a:srgbClr val="F6AE1E"/>
                </a:solidFill>
              </a:rPr>
              <a:t> + n)</a:t>
            </a:r>
          </a:p>
          <a:p>
            <a:pPr lvl="1"/>
            <a:r>
              <a:rPr lang="en-US" sz="2400" dirty="0"/>
              <a:t>Start new instance as admin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Win+Shift+Ctrl</a:t>
            </a:r>
            <a:r>
              <a:rPr lang="en-US" sz="2400" dirty="0">
                <a:solidFill>
                  <a:srgbClr val="F6AE1E"/>
                </a:solidFill>
              </a:rPr>
              <a:t> + n)</a:t>
            </a:r>
          </a:p>
          <a:p>
            <a:pPr lvl="1"/>
            <a:r>
              <a:rPr lang="en-US" sz="2400" dirty="0"/>
              <a:t>Toggle instances </a:t>
            </a:r>
            <a:r>
              <a:rPr lang="en-US" sz="2400" dirty="0">
                <a:solidFill>
                  <a:srgbClr val="F6AE1E"/>
                </a:solidFill>
              </a:rPr>
              <a:t>(Win + n)</a:t>
            </a:r>
          </a:p>
          <a:p>
            <a:pPr lvl="1"/>
            <a:r>
              <a:rPr lang="en-US" sz="2400" dirty="0"/>
              <a:t>Toggle instances (without Aero Peek) </a:t>
            </a:r>
            <a:r>
              <a:rPr lang="en-US" sz="2400" dirty="0">
                <a:solidFill>
                  <a:srgbClr val="F6AE1E"/>
                </a:solidFill>
              </a:rPr>
              <a:t>(</a:t>
            </a:r>
            <a:r>
              <a:rPr lang="en-US" sz="2400" dirty="0" err="1">
                <a:solidFill>
                  <a:srgbClr val="F6AE1E"/>
                </a:solidFill>
              </a:rPr>
              <a:t>Win+Ctrl</a:t>
            </a:r>
            <a:r>
              <a:rPr lang="en-US" sz="2400" dirty="0">
                <a:solidFill>
                  <a:srgbClr val="F6AE1E"/>
                </a:solidFill>
              </a:rPr>
              <a:t> + n</a:t>
            </a:r>
            <a:r>
              <a:rPr lang="en-US" sz="2400" dirty="0" smtClean="0">
                <a:solidFill>
                  <a:srgbClr val="F6AE1E"/>
                </a:solidFill>
              </a:rPr>
              <a:t>)</a:t>
            </a:r>
          </a:p>
          <a:p>
            <a:r>
              <a:rPr lang="en-US" dirty="0">
                <a:solidFill>
                  <a:srgbClr val="92D050"/>
                </a:solidFill>
              </a:rPr>
              <a:t>[win 7,8]</a:t>
            </a:r>
            <a:r>
              <a:rPr lang="en-US" dirty="0"/>
              <a:t> </a:t>
            </a:r>
            <a:r>
              <a:rPr lang="ru-RU" dirty="0" smtClean="0"/>
              <a:t>Перемещение окон </a:t>
            </a:r>
            <a:r>
              <a:rPr lang="ru-RU" dirty="0" smtClean="0">
                <a:solidFill>
                  <a:srgbClr val="F6AE1E"/>
                </a:solidFill>
              </a:rPr>
              <a:t>(</a:t>
            </a:r>
            <a:r>
              <a:rPr lang="en-US" dirty="0" smtClean="0">
                <a:solidFill>
                  <a:srgbClr val="F6AE1E"/>
                </a:solidFill>
              </a:rPr>
              <a:t>Win + </a:t>
            </a:r>
            <a:r>
              <a:rPr lang="ru-RU" dirty="0" smtClean="0">
                <a:solidFill>
                  <a:srgbClr val="F6AE1E"/>
                </a:solidFill>
              </a:rPr>
              <a:t>курсорные клавиши)</a:t>
            </a:r>
            <a:endParaRPr lang="en-US" dirty="0">
              <a:solidFill>
                <a:srgbClr val="F6A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95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Studio </a:t>
            </a:r>
            <a:r>
              <a:rPr lang="ru-RU" dirty="0" smtClean="0"/>
              <a:t>и права администратора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у вас установлена </a:t>
            </a:r>
            <a:r>
              <a:rPr lang="en-US" dirty="0"/>
              <a:t>Windows </a:t>
            </a:r>
            <a:r>
              <a:rPr lang="en-US" dirty="0" smtClean="0"/>
              <a:t>Vista, Windows 7 </a:t>
            </a:r>
            <a:r>
              <a:rPr lang="ru-RU" dirty="0" smtClean="0"/>
              <a:t>или </a:t>
            </a:r>
            <a:r>
              <a:rPr lang="en-US" dirty="0" smtClean="0"/>
              <a:t>Windows 8 </a:t>
            </a:r>
            <a:r>
              <a:rPr lang="ru-RU" dirty="0" smtClean="0"/>
              <a:t>с включенным </a:t>
            </a:r>
            <a:r>
              <a:rPr lang="en-US" dirty="0" smtClean="0"/>
              <a:t>UAC</a:t>
            </a:r>
            <a:r>
              <a:rPr lang="ru-RU" dirty="0" smtClean="0"/>
              <a:t>, то для корректной работы отладчика рекомендуется всегда запускать </a:t>
            </a:r>
            <a:r>
              <a:rPr lang="en-US" dirty="0" smtClean="0"/>
              <a:t>VS </a:t>
            </a:r>
            <a:r>
              <a:rPr lang="ru-RU" dirty="0" smtClean="0"/>
              <a:t>с правами администратора. Для этого откройте свойства следующих файлов, перейдите на закладку </a:t>
            </a:r>
            <a:r>
              <a:rPr lang="en-US" dirty="0" smtClean="0"/>
              <a:t>Compatibility</a:t>
            </a:r>
            <a:r>
              <a:rPr lang="ru-RU" dirty="0" smtClean="0"/>
              <a:t> и </a:t>
            </a:r>
            <a:r>
              <a:rPr lang="ru-RU" smtClean="0"/>
              <a:t>включите опцию </a:t>
            </a:r>
            <a:r>
              <a:rPr lang="ru-RU" dirty="0" smtClean="0"/>
              <a:t>«</a:t>
            </a:r>
            <a:r>
              <a:rPr lang="en-US" dirty="0" smtClean="0"/>
              <a:t>Run this program as administrator</a:t>
            </a:r>
            <a:r>
              <a:rPr lang="ru-RU" dirty="0" smtClean="0"/>
              <a:t>»</a:t>
            </a:r>
            <a:r>
              <a:rPr lang="en-US" dirty="0" smtClean="0"/>
              <a:t>:</a:t>
            </a:r>
          </a:p>
          <a:p>
            <a:r>
              <a:rPr lang="en-US" dirty="0" smtClean="0"/>
              <a:t>Devenv.exe</a:t>
            </a:r>
          </a:p>
          <a:p>
            <a:pPr lvl="1"/>
            <a:r>
              <a:rPr lang="en-US" dirty="0"/>
              <a:t>(win 64) "C:\Program Files (x86)\Microsoft Visual Studio </a:t>
            </a:r>
            <a:r>
              <a:rPr lang="en-US" dirty="0" smtClean="0"/>
              <a:t>XX.Y\Common7\IDE\“</a:t>
            </a:r>
          </a:p>
          <a:p>
            <a:pPr lvl="1"/>
            <a:r>
              <a:rPr lang="en-US" dirty="0"/>
              <a:t>(win </a:t>
            </a:r>
            <a:r>
              <a:rPr lang="en-US" dirty="0" smtClean="0"/>
              <a:t>32) </a:t>
            </a:r>
            <a:r>
              <a:rPr lang="en-US" dirty="0"/>
              <a:t>"C:\Program </a:t>
            </a:r>
            <a:r>
              <a:rPr lang="en-US" dirty="0" smtClean="0"/>
              <a:t>Files\Microsoft </a:t>
            </a:r>
            <a:r>
              <a:rPr lang="en-US" dirty="0"/>
              <a:t>Visual Studio XX.Y\Common7\IDE</a:t>
            </a:r>
            <a:r>
              <a:rPr lang="en-US" dirty="0" smtClean="0"/>
              <a:t>\“</a:t>
            </a:r>
          </a:p>
          <a:p>
            <a:r>
              <a:rPr lang="en-US" dirty="0" smtClean="0"/>
              <a:t>VSLauncher.exe</a:t>
            </a:r>
          </a:p>
          <a:p>
            <a:pPr lvl="1"/>
            <a:r>
              <a:rPr lang="en-US" dirty="0" smtClean="0"/>
              <a:t>(win 64) "C</a:t>
            </a:r>
            <a:r>
              <a:rPr lang="en-US" dirty="0"/>
              <a:t>:\Program Files (x86)\Common 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 smtClean="0"/>
              <a:t>\“</a:t>
            </a:r>
          </a:p>
          <a:p>
            <a:pPr lvl="1"/>
            <a:r>
              <a:rPr lang="en-US" dirty="0"/>
              <a:t>(win 32) "C:\Program </a:t>
            </a:r>
            <a:r>
              <a:rPr lang="en-US" dirty="0" smtClean="0"/>
              <a:t>Files\Common </a:t>
            </a:r>
            <a:r>
              <a:rPr lang="en-US" dirty="0"/>
              <a:t>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/>
              <a:t>\"</a:t>
            </a:r>
          </a:p>
        </p:txBody>
      </p:sp>
    </p:spTree>
    <p:extLst>
      <p:ext uri="{BB962C8B-B14F-4D97-AF65-F5344CB8AC3E}">
        <p14:creationId xmlns:p14="http://schemas.microsoft.com/office/powerpoint/2010/main" val="53663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Изменение размера шрифта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&lt;/&gt; </a:t>
            </a:r>
            <a:r>
              <a:rPr lang="ru-RU" dirty="0" smtClean="0">
                <a:solidFill>
                  <a:schemeClr val="bg1"/>
                </a:solidFill>
              </a:rPr>
              <a:t>или</a:t>
            </a:r>
            <a:r>
              <a:rPr lang="en-US" dirty="0" smtClean="0">
                <a:solidFill>
                  <a:srgbClr val="F6AE1E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Ctrl + Mouse Scroll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Многострочное редактирование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Alt+Shift</a:t>
            </a:r>
            <a:r>
              <a:rPr lang="en-US" dirty="0">
                <a:solidFill>
                  <a:srgbClr val="F6AE1E"/>
                </a:solidFill>
              </a:rPr>
              <a:t> + Up/Down</a:t>
            </a:r>
            <a:r>
              <a:rPr lang="en-US" dirty="0"/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>
                <a:solidFill>
                  <a:srgbClr val="F6AE1E"/>
                </a:solidFill>
              </a:rPr>
              <a:t>Alt + Mouse Up/Down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ru-RU" dirty="0" smtClean="0"/>
              <a:t>Вставка текста из ц</a:t>
            </a:r>
            <a:r>
              <a:rPr lang="ru-RU" dirty="0" smtClean="0">
                <a:solidFill>
                  <a:schemeClr val="bg1"/>
                </a:solidFill>
              </a:rPr>
              <a:t>иклического буфера обмена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V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ru-RU" smtClean="0">
                <a:solidFill>
                  <a:schemeClr val="bg1"/>
                </a:solidFill>
              </a:rPr>
              <a:t>Прокрутка текста без изменения положения курсора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(Ctrl + Up/Down Arrow)</a:t>
            </a:r>
          </a:p>
        </p:txBody>
      </p:sp>
    </p:spTree>
    <p:extLst>
      <p:ext uri="{BB962C8B-B14F-4D97-AF65-F5344CB8AC3E}">
        <p14:creationId xmlns:p14="http://schemas.microsoft.com/office/powerpoint/2010/main" val="46818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Поиск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Ctrl+i</a:t>
            </a:r>
            <a:r>
              <a:rPr lang="ru-RU" dirty="0" smtClean="0">
                <a:solidFill>
                  <a:schemeClr val="bg1"/>
                </a:solidFill>
              </a:rPr>
              <a:t> поиск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F3/Shift+F3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следующее/предыдущее вхождение строки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 вхождение выделенного текста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Ctrl+Shift+F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 </a:t>
            </a:r>
            <a:r>
              <a:rPr lang="en-US" dirty="0" smtClean="0">
                <a:solidFill>
                  <a:schemeClr val="bg1"/>
                </a:solidFill>
              </a:rPr>
              <a:t>solution</a:t>
            </a: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Column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Shift+Alt+Arrow</a:t>
            </a:r>
            <a:r>
              <a:rPr lang="ru-RU" dirty="0" smtClean="0">
                <a:solidFill>
                  <a:schemeClr val="bg1"/>
                </a:solidFill>
              </a:rPr>
              <a:t> позволяет выделить прямоугольный блок текста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Alt + Left Mouse</a:t>
            </a:r>
            <a:r>
              <a:rPr lang="en-US" dirty="0" smtClean="0">
                <a:solidFill>
                  <a:schemeClr val="bg1"/>
                </a:solidFill>
              </a:rPr>
              <a:t> Button </a:t>
            </a:r>
            <a:r>
              <a:rPr lang="ru-RU" dirty="0" smtClean="0">
                <a:solidFill>
                  <a:schemeClr val="bg1"/>
                </a:solidFill>
              </a:rPr>
              <a:t>позиционирует курсор за концом строки даже если опция «</a:t>
            </a:r>
            <a:r>
              <a:rPr lang="en-US" dirty="0" smtClean="0">
                <a:solidFill>
                  <a:schemeClr val="bg1"/>
                </a:solidFill>
              </a:rPr>
              <a:t>enable virtual space</a:t>
            </a:r>
            <a:r>
              <a:rPr lang="ru-RU" dirty="0" smtClean="0">
                <a:solidFill>
                  <a:schemeClr val="bg1"/>
                </a:solidFill>
              </a:rPr>
              <a:t>» выключена</a:t>
            </a:r>
          </a:p>
          <a:p>
            <a:pPr>
              <a:buClr>
                <a:schemeClr val="bg1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12366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644</Words>
  <Application>Microsoft Office PowerPoint</Application>
  <PresentationFormat>On-screen Show (4:3)</PresentationFormat>
  <Paragraphs>105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bel-hard-training</vt:lpstr>
      <vt:lpstr>1_bel-hard-training</vt:lpstr>
      <vt:lpstr>PowerPoint Presentation</vt:lpstr>
      <vt:lpstr>Литература</vt:lpstr>
      <vt:lpstr>Условные обозначения</vt:lpstr>
      <vt:lpstr>Условные обозначения</vt:lpstr>
      <vt:lpstr>Клавиатурные комбинации Windows</vt:lpstr>
      <vt:lpstr>Visual Studio и права администратора</vt:lpstr>
      <vt:lpstr>Редактор</vt:lpstr>
      <vt:lpstr>Редактор: Поиск текста</vt:lpstr>
      <vt:lpstr>Редактор: Column mode</vt:lpstr>
      <vt:lpstr>Редактор: Навигация по коду</vt:lpstr>
      <vt:lpstr>Редактор: Навигация по коду</vt:lpstr>
      <vt:lpstr>Редактор: Code Snippets</vt:lpstr>
      <vt:lpstr>Code Snippets (C#)</vt:lpstr>
      <vt:lpstr>Окна: Bookmarks</vt:lpstr>
      <vt:lpstr>Окна: Task List</vt:lpstr>
      <vt:lpstr>Отладчик</vt:lpstr>
      <vt:lpstr>Расширения для VS</vt:lpstr>
      <vt:lpstr>Горячие клавиши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2012-11-17T13:49:11Z</dcterms:created>
  <dcterms:modified xsi:type="dcterms:W3CDTF">2013-09-27T12:22:36Z</dcterms:modified>
</cp:coreProperties>
</file>