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th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(Go);</a:t>
            </a: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". 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.Sleep(1000);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//Немного ждем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//Преостанавливаем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"\nBackground thread suspended!\nDo some work..."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//Иметируем работу основгого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.Sleep(1000);			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//потока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//Возобновляем фоновый поток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.ReadKey();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Go(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data)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.Write(data);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.Sleep(50);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Lock.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Lock.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Monitor.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/>
              <a:t>ThreadAbortException</a:t>
            </a:r>
            <a:r>
              <a:rPr lang="ru-RU" sz="1600"/>
              <a:t>, причем исключение генерируется в том потоке, для которого вызван метод </a:t>
            </a:r>
            <a:r>
              <a:rPr lang="en-US" sz="160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Метод </a:t>
            </a:r>
            <a:r>
              <a:rPr lang="en-US" sz="2400" b="1"/>
              <a:t>Abort()</a:t>
            </a:r>
            <a:r>
              <a:rPr lang="ru-RU" sz="2400" b="1"/>
              <a:t>.</a:t>
            </a:r>
            <a:endParaRPr lang="en-US" sz="2400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181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Для отмены команды </a:t>
            </a:r>
            <a:r>
              <a:rPr lang="en-US" sz="1600"/>
              <a:t>Abort() </a:t>
            </a:r>
            <a:r>
              <a:rPr lang="ru-RU" sz="1600"/>
              <a:t>можно воспользоваться методом </a:t>
            </a:r>
            <a:r>
              <a:rPr lang="en-US" sz="160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1396</Words>
  <Application>Microsoft Office PowerPoint</Application>
  <PresentationFormat>On-screen Show (4:3)</PresentationFormat>
  <Paragraphs>353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Литература</vt:lpstr>
      <vt:lpstr>PowerPoint Presentation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2012-08-27T20:53:38Z</dcterms:modified>
</cp:coreProperties>
</file>