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67" r:id="rId14"/>
    <p:sldId id="268" r:id="rId15"/>
    <p:sldId id="290" r:id="rId16"/>
    <p:sldId id="284" r:id="rId17"/>
    <p:sldId id="298" r:id="rId18"/>
    <p:sldId id="299" r:id="rId19"/>
    <p:sldId id="282" r:id="rId20"/>
    <p:sldId id="262" r:id="rId21"/>
    <p:sldId id="283" r:id="rId22"/>
    <p:sldId id="285" r:id="rId23"/>
    <p:sldId id="265" r:id="rId24"/>
    <p:sldId id="280" r:id="rId25"/>
    <p:sldId id="295" r:id="rId26"/>
    <p:sldId id="277" r:id="rId27"/>
    <p:sldId id="271" r:id="rId28"/>
    <p:sldId id="286" r:id="rId29"/>
    <p:sldId id="266" r:id="rId30"/>
    <p:sldId id="279" r:id="rId31"/>
    <p:sldId id="292" r:id="rId32"/>
    <p:sldId id="269" r:id="rId33"/>
    <p:sldId id="273" r:id="rId34"/>
    <p:sldId id="274" r:id="rId35"/>
    <p:sldId id="294" r:id="rId36"/>
    <p:sldId id="296" r:id="rId37"/>
    <p:sldId id="260" r:id="rId38"/>
    <p:sldId id="293" r:id="rId39"/>
    <p:sldId id="287" r:id="rId40"/>
    <p:sldId id="300" r:id="rId41"/>
    <p:sldId id="297" r:id="rId42"/>
    <p:sldId id="261" r:id="rId43"/>
    <p:sldId id="276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3FD8C-F795-9140-BFF7-24CE14192573}">
          <p14:sldIdLst>
            <p14:sldId id="257"/>
            <p14:sldId id="259"/>
            <p14:sldId id="278"/>
            <p14:sldId id="264"/>
            <p14:sldId id="270"/>
            <p14:sldId id="281"/>
            <p14:sldId id="272"/>
            <p14:sldId id="275"/>
            <p14:sldId id="288"/>
            <p14:sldId id="289"/>
            <p14:sldId id="291"/>
            <p14:sldId id="267"/>
            <p14:sldId id="268"/>
            <p14:sldId id="290"/>
          </p14:sldIdLst>
        </p14:section>
        <p14:section name="Редактор" id="{E472480F-CB2E-2141-9EA5-34182C1341DD}">
          <p14:sldIdLst>
            <p14:sldId id="284"/>
            <p14:sldId id="298"/>
            <p14:sldId id="299"/>
            <p14:sldId id="282"/>
            <p14:sldId id="262"/>
            <p14:sldId id="283"/>
            <p14:sldId id="285"/>
            <p14:sldId id="265"/>
            <p14:sldId id="280"/>
            <p14:sldId id="295"/>
            <p14:sldId id="277"/>
            <p14:sldId id="271"/>
            <p14:sldId id="286"/>
            <p14:sldId id="266"/>
            <p14:sldId id="279"/>
            <p14:sldId id="292"/>
            <p14:sldId id="269"/>
            <p14:sldId id="273"/>
            <p14:sldId id="274"/>
            <p14:sldId id="294"/>
          </p14:sldIdLst>
        </p14:section>
        <p14:section name="Отладчик" id="{4FB12F45-7F35-2342-A83A-36D74F603A90}">
          <p14:sldIdLst>
            <p14:sldId id="296"/>
            <p14:sldId id="260"/>
            <p14:sldId id="293"/>
            <p14:sldId id="287"/>
            <p14:sldId id="300"/>
          </p14:sldIdLst>
        </p14:section>
        <p14:section name="Расширения" id="{6C4ADD1D-FEF7-D240-9102-B51EEEA2215D}">
          <p14:sldIdLst>
            <p14:sldId id="297"/>
            <p14:sldId id="261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22.02.2019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iostyl.es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senwork/monoid" TargetMode="External"/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-tu/Haskl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Интегрированная среда разработки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Microsoft Visual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5FA6AB-ECC6-D94C-A1D2-33162AF3C54A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Ctrl+Q</a:t>
            </a:r>
            <a:r>
              <a:rPr lang="en-US" dirty="0"/>
              <a:t> </a:t>
            </a:r>
            <a:r>
              <a:rPr lang="ru-RU" dirty="0"/>
              <a:t>передаст фокус полю </a:t>
            </a:r>
            <a:r>
              <a:rPr lang="en-US" dirty="0"/>
              <a:t>Quick Launch</a:t>
            </a:r>
            <a:endParaRPr lang="ru-RU" dirty="0"/>
          </a:p>
          <a:p>
            <a:r>
              <a:rPr lang="en-US" dirty="0"/>
              <a:t>@ </a:t>
            </a:r>
            <a:r>
              <a:rPr lang="ru-RU" dirty="0"/>
              <a:t>в начале дает возможность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Окна со списками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find results, find symbol results,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F8</a:t>
            </a:r>
            <a:r>
              <a:rPr lang="en-US" dirty="0"/>
              <a:t> </a:t>
            </a:r>
            <a:r>
              <a:rPr lang="ru-RU" dirty="0"/>
              <a:t>вперед</a:t>
            </a:r>
          </a:p>
          <a:p>
            <a:r>
              <a:rPr lang="en-US" dirty="0">
                <a:solidFill>
                  <a:srgbClr val="F6AE1E"/>
                </a:solidFill>
              </a:rPr>
              <a:t>Shift+F8</a:t>
            </a:r>
            <a:r>
              <a:rPr lang="en-US" dirty="0"/>
              <a:t> </a:t>
            </a:r>
            <a:r>
              <a:rPr lang="ru-RU" dirty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Bookmarks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Команды меню </a:t>
            </a:r>
            <a:r>
              <a:rPr lang="en-US" dirty="0">
                <a:solidFill>
                  <a:schemeClr val="bg1"/>
                </a:solidFill>
              </a:rPr>
              <a:t>View -&gt; Bookmark Window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Окна: </a:t>
            </a:r>
            <a:r>
              <a:rPr lang="en-US" dirty="0"/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Команда меню </a:t>
            </a:r>
            <a:r>
              <a:rPr lang="en-US" dirty="0">
                <a:solidFill>
                  <a:schemeClr val="bg1"/>
                </a:solidFill>
              </a:rPr>
              <a:t>View -&gt; Task List.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>
                <a:solidFill>
                  <a:schemeClr val="bg1"/>
                </a:solidFill>
              </a:rPr>
              <a:t>TODO </a:t>
            </a:r>
            <a:r>
              <a:rPr lang="ru-RU" dirty="0">
                <a:solidFill>
                  <a:schemeClr val="bg1"/>
                </a:solidFill>
              </a:rPr>
              <a:t>попадает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«Плавающие» окна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Ctrl+click</a:t>
            </a:r>
            <a:r>
              <a:rPr lang="en-US" dirty="0"/>
              <a:t> </a:t>
            </a:r>
            <a:r>
              <a:rPr lang="ru-RU" dirty="0"/>
              <a:t>возвращает окно на место если вы его случайно вытащили не туда</a:t>
            </a:r>
          </a:p>
          <a:p>
            <a:r>
              <a:rPr lang="ru-RU" dirty="0"/>
              <a:t>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/>
              <a:t> во время перетаскивания окна чтобы убрать направляющие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Подсветка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сайте </a:t>
            </a:r>
            <a:r>
              <a:rPr lang="en-US" dirty="0">
                <a:hlinkClick r:id="rId2"/>
              </a:rPr>
              <a:t>studiostyl.es</a:t>
            </a:r>
            <a:r>
              <a:rPr lang="ru-RU" dirty="0"/>
              <a:t> можно скачать готовые цветовые схемы</a:t>
            </a:r>
          </a:p>
        </p:txBody>
      </p:sp>
    </p:spTree>
    <p:extLst>
      <p:ext uri="{BB962C8B-B14F-4D97-AF65-F5344CB8AC3E}">
        <p14:creationId xmlns:p14="http://schemas.microsoft.com/office/powerpoint/2010/main" val="48635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Шрифты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Хороший шрифт упрощает чтение и понимание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Шрифты с лигатурами (комбинации символов)</a:t>
            </a:r>
          </a:p>
          <a:p>
            <a:r>
              <a:rPr lang="en-US" dirty="0" err="1"/>
              <a:t>FiraCode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https://github.com/tonsky/FiraCode</a:t>
            </a:r>
            <a:r>
              <a:rPr lang="en-US" dirty="0"/>
              <a:t>)</a:t>
            </a:r>
          </a:p>
          <a:p>
            <a:r>
              <a:rPr lang="en-US" dirty="0"/>
              <a:t>Monoid (</a:t>
            </a:r>
            <a:r>
              <a:rPr lang="en-US" dirty="0">
                <a:hlinkClick r:id="rId3"/>
              </a:rPr>
              <a:t>https://github.com/larsenwork/monoid</a:t>
            </a:r>
            <a:r>
              <a:rPr lang="en-US" dirty="0"/>
              <a:t>)</a:t>
            </a:r>
          </a:p>
          <a:p>
            <a:r>
              <a:rPr lang="en-US" dirty="0" err="1"/>
              <a:t>Hasklig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https://github.com/i-tu/Hasklig</a:t>
            </a:r>
            <a:r>
              <a:rPr lang="en-US" dirty="0"/>
              <a:t>)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Редактор </a:t>
            </a:r>
            <a:r>
              <a:rPr lang="en-US" dirty="0"/>
              <a:t>VS </a:t>
            </a:r>
            <a:r>
              <a:rPr lang="ru-RU" dirty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/>
              <a:t>Tools -&gt; Options ...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rgbClr val="F6AE1E"/>
                </a:solidFill>
              </a:rPr>
              <a:t> Ctrl + Mouse Scroll)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</a:t>
            </a:r>
            <a:r>
              <a:rPr lang="ru-RU" dirty="0"/>
              <a:t>Многострочное редактирование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ru-RU" dirty="0"/>
              <a:t>Вставка текста из ц</a:t>
            </a:r>
            <a:r>
              <a:rPr lang="ru-RU" dirty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V)</a:t>
            </a:r>
            <a:endParaRPr lang="ru-RU" dirty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TODO!</a:t>
            </a:r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включить переключатель «</a:t>
            </a:r>
            <a:r>
              <a:rPr lang="en-US" dirty="0"/>
              <a:t>Enable virtual space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то курсор можно будет ставить в любой место в документе, а не только туда где введен </a:t>
            </a:r>
            <a:r>
              <a:rPr lang="ru-RU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Outlining</a:t>
            </a:r>
            <a:br>
              <a:rPr lang="en-US" dirty="0"/>
            </a:br>
            <a:r>
              <a:rPr lang="ru-RU" dirty="0"/>
              <a:t>Свернуть выделенный блок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Выделяем текст, нажимаем </a:t>
            </a:r>
            <a:r>
              <a:rPr lang="en-US" dirty="0">
                <a:solidFill>
                  <a:srgbClr val="FFC000"/>
                </a:solidFill>
              </a:rPr>
              <a:t>Ctrl + M, H</a:t>
            </a:r>
            <a:r>
              <a:rPr lang="ru-RU" dirty="0"/>
              <a:t> и выделенный блок текста «свернется».</a:t>
            </a:r>
            <a:r>
              <a:rPr lang="en-US" dirty="0"/>
              <a:t> </a:t>
            </a:r>
            <a:r>
              <a:rPr lang="ru-RU" dirty="0"/>
              <a:t>Та же команда доступна в меню </a:t>
            </a:r>
            <a:r>
              <a:rPr lang="en-US" dirty="0"/>
              <a:t>Edit -&gt;</a:t>
            </a:r>
            <a:r>
              <a:rPr lang="ru-RU" dirty="0"/>
              <a:t> </a:t>
            </a:r>
            <a:r>
              <a:rPr lang="en-US" dirty="0"/>
              <a:t>Outlining</a:t>
            </a:r>
            <a:r>
              <a:rPr lang="ru-RU" dirty="0"/>
              <a:t> -</a:t>
            </a:r>
            <a:r>
              <a:rPr lang="en-US" dirty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incremental </a:t>
            </a:r>
            <a:r>
              <a:rPr lang="ru-RU" dirty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 </a:t>
            </a:r>
            <a:r>
              <a:rPr lang="en-US" dirty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http://weblogs.asp.net/scottgu/archive/2010/08/24/search-and-navigation-tips-tricks-with-visual-studio.aspx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работа с блоками</a:t>
            </a:r>
            <a:br>
              <a:rPr lang="ru-RU" dirty="0"/>
            </a:br>
            <a:r>
              <a:rPr lang="ru-RU" dirty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+]</a:t>
            </a:r>
            <a:r>
              <a:rPr lang="ru-RU" dirty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>
                <a:solidFill>
                  <a:schemeClr val="bg1"/>
                </a:solidFill>
              </a:rPr>
              <a:t> { }. </a:t>
            </a:r>
            <a:r>
              <a:rPr lang="ru-RU" dirty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Редактор: удаление 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ru-RU" dirty="0">
                <a:solidFill>
                  <a:srgbClr val="F6AE1E"/>
                </a:solidFill>
              </a:rPr>
              <a:t>+</a:t>
            </a:r>
            <a:r>
              <a:rPr lang="en-US" dirty="0">
                <a:solidFill>
                  <a:srgbClr val="F6AE1E"/>
                </a:solidFill>
              </a:rPr>
              <a:t>Backspace</a:t>
            </a:r>
            <a:r>
              <a:rPr lang="en-US" dirty="0"/>
              <a:t> </a:t>
            </a:r>
            <a:r>
              <a:rPr lang="ru-RU" dirty="0"/>
              <a:t>удалить слово слева от курсора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6AE1E"/>
                </a:solidFill>
              </a:rPr>
              <a:t>Ctrl+Del</a:t>
            </a:r>
            <a:r>
              <a:rPr lang="ru-RU" dirty="0"/>
              <a:t> удалить слово справа от курсора</a:t>
            </a:r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Shift+Alt+Arrow</a:t>
            </a:r>
            <a:r>
              <a:rPr lang="ru-RU" dirty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>
                <a:solidFill>
                  <a:schemeClr val="bg1"/>
                </a:solidFill>
              </a:rPr>
              <a:t>enable virtual space</a:t>
            </a:r>
            <a:r>
              <a:rPr lang="ru-RU" dirty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Работа со строками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6AE1E"/>
                </a:solidFill>
              </a:rPr>
              <a:t>Ctrl+L</a:t>
            </a:r>
            <a:r>
              <a:rPr lang="en-US" dirty="0"/>
              <a:t> </a:t>
            </a:r>
            <a:r>
              <a:rPr lang="ru-RU" dirty="0"/>
              <a:t>удалить текущую строку и вставить её в буфер обмена.</a:t>
            </a:r>
          </a:p>
          <a:p>
            <a:r>
              <a:rPr lang="en-US" dirty="0">
                <a:solidFill>
                  <a:srgbClr val="92D050"/>
                </a:solidFill>
              </a:rPr>
              <a:t>[13]</a:t>
            </a:r>
            <a:r>
              <a:rPr lang="en-US" dirty="0">
                <a:solidFill>
                  <a:srgbClr val="F6AE1E"/>
                </a:solidFill>
              </a:rPr>
              <a:t> </a:t>
            </a:r>
            <a:r>
              <a:rPr lang="en-US" dirty="0" err="1">
                <a:solidFill>
                  <a:srgbClr val="F6AE1E"/>
                </a:solidFill>
              </a:rPr>
              <a:t>Alt+Up</a:t>
            </a:r>
            <a:r>
              <a:rPr lang="en-US" dirty="0"/>
              <a:t>, </a:t>
            </a:r>
            <a:r>
              <a:rPr lang="en-US" dirty="0" err="1">
                <a:solidFill>
                  <a:srgbClr val="F6AE1E"/>
                </a:solidFill>
              </a:rPr>
              <a:t>Alt+Down</a:t>
            </a:r>
            <a:r>
              <a:rPr lang="en-US" dirty="0"/>
              <a:t> </a:t>
            </a:r>
            <a:r>
              <a:rPr lang="ru-RU" dirty="0"/>
              <a:t>сдвинуть текущую строку/блок </a:t>
            </a:r>
            <a:r>
              <a:rPr lang="ru-RU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Ctrl+Shift+7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rgbClr val="F6AE1E"/>
                </a:solidFill>
              </a:rPr>
              <a:t>Ctrl+Shift+8</a:t>
            </a:r>
            <a:r>
              <a:rPr lang="ru-RU" dirty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[1</a:t>
            </a:r>
            <a:r>
              <a:rPr lang="ru-RU" sz="3100" dirty="0">
                <a:solidFill>
                  <a:srgbClr val="92D050"/>
                </a:solidFill>
              </a:rPr>
              <a:t>3</a:t>
            </a:r>
            <a:r>
              <a:rPr lang="en-US" sz="3100" dirty="0">
                <a:solidFill>
                  <a:srgbClr val="92D050"/>
                </a:solidFill>
              </a:rPr>
              <a:t>]</a:t>
            </a:r>
            <a:r>
              <a:rPr lang="ru-RU" sz="3100" dirty="0">
                <a:solidFill>
                  <a:srgbClr val="F6AE1E"/>
                </a:solidFill>
              </a:rPr>
              <a:t> </a:t>
            </a:r>
            <a:r>
              <a:rPr lang="en-US" sz="3100" dirty="0">
                <a:solidFill>
                  <a:srgbClr val="F6AE1E"/>
                </a:solidFill>
              </a:rPr>
              <a:t>Alt+F12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>
                <a:solidFill>
                  <a:schemeClr val="bg1"/>
                </a:solidFill>
              </a:rPr>
              <a:t>(peek definition)</a:t>
            </a:r>
            <a:endParaRPr lang="ru-R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rgbClr val="F6AE1E"/>
                </a:solidFill>
              </a:rPr>
              <a:t>Shift+Ctrl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№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Ctrl+Home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начало файла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Смарт-тег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6AE1E"/>
                </a:solidFill>
              </a:rPr>
              <a:t>Alt + Shift + F10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F6AE1E"/>
                </a:solidFill>
              </a:rPr>
              <a:t>Ctrl + .</a:t>
            </a:r>
            <a:r>
              <a:rPr lang="en-US" dirty="0"/>
              <a:t> – </a:t>
            </a:r>
            <a:r>
              <a:rPr lang="ru-RU" dirty="0"/>
              <a:t>открыть меню смарт-тега</a:t>
            </a:r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страница</a:t>
            </a:r>
            <a:br>
              <a:rPr lang="ru-RU" dirty="0"/>
            </a:br>
            <a:r>
              <a:rPr lang="en-US" dirty="0">
                <a:hlinkClick r:id="rId2"/>
              </a:rPr>
              <a:t>http://msdn.microsoft.com/visualstudio</a:t>
            </a:r>
            <a:endParaRPr lang="ru-RU" dirty="0"/>
          </a:p>
          <a:p>
            <a:r>
              <a:rPr lang="ru-RU" dirty="0"/>
              <a:t>Расширения</a:t>
            </a:r>
            <a:br>
              <a:rPr lang="ru-RU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ru-RU" dirty="0"/>
          </a:p>
          <a:p>
            <a:r>
              <a:rPr lang="ru-RU" dirty="0"/>
              <a:t>Предложения по улучшению</a:t>
            </a:r>
            <a:br>
              <a:rPr lang="ru-RU" dirty="0"/>
            </a:br>
            <a:r>
              <a:rPr lang="en-US" dirty="0">
                <a:hlinkClick r:id="rId4"/>
              </a:rPr>
              <a:t>http://visualstudio.uservoice.com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Редактор: </a:t>
            </a:r>
            <a:r>
              <a:rPr lang="en-US" dirty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Ctrl+Alt+Space</a:t>
            </a:r>
            <a:r>
              <a:rPr lang="en-US" dirty="0"/>
              <a:t> – </a:t>
            </a:r>
            <a:r>
              <a:rPr lang="ru-RU" dirty="0"/>
              <a:t>«режим советов». В этом режиме только </a:t>
            </a:r>
            <a:r>
              <a:rPr lang="en-US" dirty="0"/>
              <a:t>Tab </a:t>
            </a:r>
            <a:r>
              <a:rPr lang="ru-RU" dirty="0"/>
              <a:t>выбирает строку из списка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</a:t>
            </a:r>
            <a:r>
              <a:rPr lang="ru-RU" dirty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ReSharper </a:t>
            </a:r>
            <a:r>
              <a:rPr lang="ru-RU" dirty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>
                <a:solidFill>
                  <a:schemeClr val="bg1"/>
                </a:solidFill>
              </a:rPr>
              <a:t> Go To Type, Go To File, Go To Symbol </a:t>
            </a:r>
            <a:r>
              <a:rPr lang="ru-RU" dirty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>
                <a:solidFill>
                  <a:schemeClr val="bg1"/>
                </a:solidFill>
              </a:rPr>
              <a:t>CamelCase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См. также меню </a:t>
            </a: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-&gt; Navigate</a:t>
            </a: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</a:t>
            </a:r>
            <a:r>
              <a:rPr lang="en-US" dirty="0"/>
              <a:t>: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“Code Snippets” </a:t>
            </a:r>
            <a:r>
              <a:rPr lang="ru-RU" dirty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>
                <a:solidFill>
                  <a:schemeClr val="bg1"/>
                </a:solidFill>
              </a:rPr>
              <a:t>shortcut</a:t>
            </a:r>
            <a:r>
              <a:rPr lang="ru-RU" dirty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shortcut </a:t>
            </a:r>
            <a:r>
              <a:rPr lang="ru-RU" dirty="0">
                <a:solidFill>
                  <a:schemeClr val="bg1"/>
                </a:solidFill>
              </a:rPr>
              <a:t>и нажав </a:t>
            </a:r>
            <a:r>
              <a:rPr lang="en-US" dirty="0">
                <a:solidFill>
                  <a:srgbClr val="F6AE1E"/>
                </a:solidFill>
              </a:rPr>
              <a:t>Tab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получим текст шаблона в месте где был </a:t>
            </a:r>
            <a:r>
              <a:rPr lang="en-US" dirty="0">
                <a:solidFill>
                  <a:schemeClr val="bg1"/>
                </a:solidFill>
              </a:rPr>
              <a:t>shortcut.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>
                <a:solidFill>
                  <a:schemeClr val="bg1"/>
                </a:solidFill>
              </a:rPr>
              <a:t>Tools -&gt; Code Snippets Manager.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>
                <a:solidFill>
                  <a:srgbClr val="F6AE1E"/>
                </a:solidFill>
              </a:rPr>
              <a:t>Ctrl+K+X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сниппеты</a:t>
            </a:r>
            <a:r>
              <a:rPr lang="en-US" dirty="0"/>
              <a:t> (C#)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Shortcut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внутри </a:t>
            </a:r>
            <a:r>
              <a:rPr lang="en-US" dirty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Toolbox </a:t>
            </a:r>
            <a:r>
              <a:rPr lang="ru-RU" dirty="0"/>
              <a:t>можно перетаскивать куски кода, давать им имена, организовывать в папки </a:t>
            </a:r>
            <a:r>
              <a:rPr lang="en-US" dirty="0"/>
              <a:t>(Add new tab) </a:t>
            </a:r>
            <a:r>
              <a:rPr lang="ru-RU" dirty="0"/>
              <a:t>чтобы позже вставлять с помощью </a:t>
            </a:r>
            <a:r>
              <a:rPr lang="en-US" dirty="0"/>
              <a:t>drag-n-drop </a:t>
            </a:r>
            <a:r>
              <a:rPr lang="ru-RU" dirty="0"/>
              <a:t>в редактор.</a:t>
            </a:r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97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Shift + Alt + f11 step into specific</a:t>
            </a:r>
          </a:p>
          <a:p>
            <a:r>
              <a:rPr lang="en-US" dirty="0"/>
              <a:t>Shift + F11 step out</a:t>
            </a:r>
          </a:p>
          <a:p>
            <a:r>
              <a:rPr lang="en-US" dirty="0"/>
              <a:t>Ctrl+F10 run 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</a:t>
            </a:r>
            <a:r>
              <a:rPr lang="en-US" dirty="0"/>
              <a:t>: 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Нажмите и удерживайте </a:t>
            </a:r>
            <a:r>
              <a:rPr lang="en-US" dirty="0">
                <a:solidFill>
                  <a:srgbClr val="F6AE1E"/>
                </a:solidFill>
              </a:rPr>
              <a:t>Ctrl</a:t>
            </a:r>
            <a:r>
              <a:rPr lang="en-US" dirty="0"/>
              <a:t> </a:t>
            </a:r>
            <a:r>
              <a:rPr lang="ru-RU" dirty="0"/>
              <a:t>чтобы сделать </a:t>
            </a:r>
            <a:r>
              <a:rPr lang="en-US" dirty="0"/>
              <a:t>data tip </a:t>
            </a:r>
            <a:r>
              <a:rPr lang="ru-RU" dirty="0"/>
              <a:t>прозрачным</a:t>
            </a:r>
          </a:p>
          <a:p>
            <a:r>
              <a:rPr lang="en-US" dirty="0"/>
              <a:t>Data tip </a:t>
            </a:r>
            <a:r>
              <a:rPr lang="ru-RU" dirty="0"/>
              <a:t>работают для комментариев</a:t>
            </a:r>
          </a:p>
          <a:p>
            <a:r>
              <a:rPr lang="ru-RU" dirty="0"/>
              <a:t>Если прикрепить (</a:t>
            </a:r>
            <a:r>
              <a:rPr lang="en-US" dirty="0"/>
              <a:t>pin) data tip, </a:t>
            </a:r>
            <a:r>
              <a:rPr lang="ru-RU" dirty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написать комментарий. Для этого нажмите символ </a:t>
            </a:r>
            <a:r>
              <a:rPr lang="ru-RU" b="1" dirty="0"/>
              <a:t>︾</a:t>
            </a:r>
            <a:r>
              <a:rPr lang="ru-RU" dirty="0"/>
              <a:t> справа.</a:t>
            </a:r>
          </a:p>
          <a:p>
            <a:r>
              <a:rPr lang="en-US" dirty="0"/>
              <a:t>Export/Import Data tips</a:t>
            </a:r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Отладчик</a:t>
            </a:r>
            <a:r>
              <a:rPr lang="en-US" dirty="0"/>
              <a:t>: </a:t>
            </a:r>
            <a:r>
              <a:rPr lang="ru-RU" dirty="0"/>
              <a:t>окно </a:t>
            </a:r>
            <a:r>
              <a:rPr lang="en-US" dirty="0"/>
              <a:t>Parallel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6753B-EF49-7440-BF4F-058150ED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Отображение значений параметров в стеке вызовов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96499D-FD03-4546-A8E1-9BC95B97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Используем команду контекстного меню «</a:t>
            </a:r>
            <a:r>
              <a:rPr lang="en-US" dirty="0"/>
              <a:t>Show Parameter Values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Версия </a:t>
            </a:r>
            <a:r>
              <a:rPr lang="en-US" dirty="0"/>
              <a:t>Visual Studio </a:t>
            </a:r>
            <a:r>
              <a:rPr lang="ru-RU" dirty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[0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200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 выше</a:t>
            </a:r>
            <a:endParaRPr lang="ru-RU" dirty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/>
              <a:t> Visual Studio 2010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Visual Studio 2012</a:t>
            </a:r>
            <a:r>
              <a:rPr lang="ru-RU" dirty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Visual Studio 201</a:t>
            </a:r>
            <a:r>
              <a:rPr lang="ru-RU" dirty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6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расширения для </a:t>
            </a:r>
            <a:r>
              <a:rPr lang="en-US" dirty="0"/>
              <a:t>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Productivity Power Tools</a:t>
            </a:r>
          </a:p>
          <a:p>
            <a:pPr lvl="1"/>
            <a:r>
              <a:rPr lang="en-US" dirty="0"/>
              <a:t>VS 2010: </a:t>
            </a:r>
            <a:r>
              <a:rPr lang="en-US" dirty="0">
                <a:hlinkClick r:id="rId2"/>
              </a:rPr>
              <a:t>http://visualstudiogallery.msdn.microsoft.com/d0d33361-18e2-46c0-8ff2-4adea1e34fef</a:t>
            </a:r>
            <a:endParaRPr lang="en-US" dirty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http://visualstudiogallery.msdn.microsoft.com/3a96a4dc-ba9c-4589-92c5-640e07332afd</a:t>
            </a:r>
            <a:endParaRPr lang="en-US" dirty="0"/>
          </a:p>
          <a:p>
            <a:r>
              <a:rPr lang="en-US" dirty="0"/>
              <a:t>Entity Framework Power Tools Beta 4</a:t>
            </a:r>
          </a:p>
          <a:p>
            <a:pPr lvl="1"/>
            <a:r>
              <a:rPr lang="en-US" dirty="0">
                <a:hlinkClick r:id="rId4"/>
              </a:rPr>
              <a:t>http://visualstudiogallery.msdn.microsoft.com/72a60b14-1581-4b9b-89f2-846072eff19d</a:t>
            </a:r>
            <a:endParaRPr lang="ru-RU" dirty="0"/>
          </a:p>
          <a:p>
            <a:r>
              <a:rPr lang="en-US" dirty="0" err="1"/>
              <a:t>VSColorOutput</a:t>
            </a:r>
            <a:r>
              <a:rPr lang="en-US" dirty="0"/>
              <a:t> (</a:t>
            </a:r>
            <a:r>
              <a:rPr lang="ru-RU" dirty="0"/>
              <a:t>раскраска строк в окне </a:t>
            </a:r>
            <a:r>
              <a:rPr lang="en-US" dirty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</a:p>
          <a:p>
            <a:r>
              <a:rPr lang="ru-RU" dirty="0"/>
              <a:t>Подсветка синтаксиса для </a:t>
            </a:r>
            <a:r>
              <a:rPr lang="en-US" dirty="0"/>
              <a:t>T4</a:t>
            </a:r>
          </a:p>
          <a:p>
            <a:pPr lvl="1"/>
            <a:r>
              <a:rPr lang="en-US" dirty="0"/>
              <a:t>tangible T4 Editor</a:t>
            </a:r>
          </a:p>
          <a:p>
            <a:pPr lvl="2"/>
            <a:r>
              <a:rPr lang="en-US" dirty="0">
                <a:hlinkClick r:id="rId5"/>
              </a:rPr>
              <a:t>http://visualstudiogallery.msdn.microsoft.com/60297607-5fd4-4da4-97e1-3715e90c1a23</a:t>
            </a:r>
            <a:endParaRPr lang="en-US" dirty="0"/>
          </a:p>
          <a:p>
            <a:pPr lvl="1"/>
            <a:r>
              <a:rPr lang="en-US" dirty="0"/>
              <a:t>Visual T4 (</a:t>
            </a:r>
            <a:r>
              <a:rPr lang="en-US" dirty="0" err="1"/>
              <a:t>Clarius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Платные расширения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JetBrains ReSharper</a:t>
            </a:r>
          </a:p>
          <a:p>
            <a:pPr lvl="1"/>
            <a:r>
              <a:rPr lang="en-US" dirty="0">
                <a:hlinkClick r:id="rId2"/>
              </a:rPr>
              <a:t>http://www.jetbrains.com/resharper/</a:t>
            </a:r>
            <a:endParaRPr lang="en-US" dirty="0"/>
          </a:p>
          <a:p>
            <a:r>
              <a:rPr lang="en-US" dirty="0" err="1"/>
              <a:t>CodeRush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Эти расширения добавляют множество дополнительных команд улучшающих производительность работы программиста.</a:t>
            </a:r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>
                <a:solidFill>
                  <a:schemeClr val="bg1"/>
                </a:solidFill>
              </a:rPr>
              <a:t>Visual Studio </a:t>
            </a:r>
            <a:r>
              <a:rPr lang="ru-RU" dirty="0">
                <a:solidFill>
                  <a:schemeClr val="bg1"/>
                </a:solidFill>
              </a:rPr>
              <a:t>с установленным </a:t>
            </a:r>
            <a:r>
              <a:rPr lang="en-US" dirty="0">
                <a:solidFill>
                  <a:schemeClr val="bg1"/>
                </a:solidFill>
              </a:rPr>
              <a:t>JetBrains ReSharper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http://www.jetbrains.com/resharper/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Комбинации клавиш приведенные в презентации соотвествуют настройкам по умолчанию для </a:t>
            </a:r>
            <a:r>
              <a:rPr lang="en-US" dirty="0"/>
              <a:t>Visual C#. </a:t>
            </a:r>
            <a:r>
              <a:rPr lang="ru-RU" dirty="0"/>
              <a:t>При первом запуске </a:t>
            </a:r>
            <a:r>
              <a:rPr lang="en-US" dirty="0"/>
              <a:t>VS </a:t>
            </a:r>
            <a:r>
              <a:rPr lang="ru-RU" dirty="0"/>
              <a:t>предлагает выбрать предпочитаемые настройки. Если вы выбрали не </a:t>
            </a:r>
            <a:r>
              <a:rPr lang="en-US" dirty="0"/>
              <a:t>Visual C#</a:t>
            </a:r>
            <a:r>
              <a:rPr lang="ru-RU" dirty="0"/>
              <a:t> и хотите это сделать после первого запуска, то выберите команду </a:t>
            </a:r>
            <a:r>
              <a:rPr lang="en-US" dirty="0"/>
              <a:t>“Tools -&gt; Import and Export Settings …” </a:t>
            </a:r>
            <a:r>
              <a:rPr lang="ru-RU" dirty="0"/>
              <a:t>и затем </a:t>
            </a:r>
            <a:r>
              <a:rPr lang="en-US" dirty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Также не забывайте, что </a:t>
            </a:r>
            <a:r>
              <a:rPr lang="en-US" dirty="0"/>
              <a:t>VS </a:t>
            </a:r>
            <a:r>
              <a:rPr lang="ru-RU" dirty="0"/>
              <a:t>дает возможность поменять горячие клавиши или назначить новые в меню </a:t>
            </a:r>
            <a:r>
              <a:rPr lang="en-US" dirty="0"/>
              <a:t>Tools -&gt; Customize, </a:t>
            </a:r>
            <a:r>
              <a:rPr lang="ru-RU" dirty="0"/>
              <a:t>кнопка</a:t>
            </a:r>
            <a:r>
              <a:rPr lang="en-US" dirty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</a:t>
            </a:r>
            <a:r>
              <a:rPr lang="ru-RU" dirty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Если у вас установлена </a:t>
            </a:r>
            <a:r>
              <a:rPr lang="en-US" dirty="0"/>
              <a:t>Windows Vista, Windows 7 </a:t>
            </a:r>
            <a:r>
              <a:rPr lang="ru-RU" dirty="0"/>
              <a:t>или </a:t>
            </a:r>
            <a:r>
              <a:rPr lang="en-US" dirty="0"/>
              <a:t>Windows 8 </a:t>
            </a:r>
            <a:r>
              <a:rPr lang="ru-RU" dirty="0"/>
              <a:t>с включенным </a:t>
            </a:r>
            <a:r>
              <a:rPr lang="en-US" dirty="0"/>
              <a:t>UAC</a:t>
            </a:r>
            <a:r>
              <a:rPr lang="ru-RU" dirty="0"/>
              <a:t>, то для корректной работы отладчика рекомендуется всегда запускать </a:t>
            </a:r>
            <a:r>
              <a:rPr lang="en-US" dirty="0"/>
              <a:t>VS </a:t>
            </a:r>
            <a:r>
              <a:rPr lang="ru-RU" dirty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/>
              <a:t>Compatibility</a:t>
            </a:r>
            <a:r>
              <a:rPr lang="ru-RU" dirty="0"/>
              <a:t> и </a:t>
            </a:r>
            <a:r>
              <a:rPr lang="ru-RU"/>
              <a:t>включите опцию </a:t>
            </a:r>
            <a:r>
              <a:rPr lang="ru-RU" dirty="0"/>
              <a:t>«</a:t>
            </a:r>
            <a:r>
              <a:rPr lang="en-US" dirty="0"/>
              <a:t>Run this program as administrator</a:t>
            </a:r>
            <a:r>
              <a:rPr lang="ru-RU" dirty="0"/>
              <a:t>»</a:t>
            </a:r>
            <a:r>
              <a:rPr lang="en-US" dirty="0"/>
              <a:t>:</a:t>
            </a:r>
          </a:p>
          <a:p>
            <a:r>
              <a:rPr lang="en-US" dirty="0"/>
              <a:t>Devenv.exe</a:t>
            </a:r>
          </a:p>
          <a:p>
            <a:pPr lvl="1"/>
            <a:r>
              <a:rPr lang="en-US" dirty="0"/>
              <a:t>(win 64) "C:\Program Files (x86)\Microsoft Visual Studio XX.Y\Common7\IDE\“</a:t>
            </a:r>
          </a:p>
          <a:p>
            <a:pPr lvl="1"/>
            <a:r>
              <a:rPr lang="en-US" dirty="0"/>
              <a:t>(win 32) "C:\Program Files\Microsoft Visual Studio XX.Y\Common7\IDE\“</a:t>
            </a:r>
          </a:p>
          <a:p>
            <a:r>
              <a:rPr lang="en-US" dirty="0"/>
              <a:t>VSLauncher.exe</a:t>
            </a:r>
          </a:p>
          <a:p>
            <a:pPr lvl="1"/>
            <a:r>
              <a:rPr lang="en-US" dirty="0"/>
              <a:t>(win 64) "C:\Program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\“</a:t>
            </a:r>
          </a:p>
          <a:p>
            <a:pPr lvl="1"/>
            <a:r>
              <a:rPr lang="en-US" dirty="0"/>
              <a:t>(win 32) "C:\Program Files\Common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SafeMode</a:t>
            </a:r>
            <a:r>
              <a:rPr lang="en-US" dirty="0"/>
              <a:t/>
            </a:r>
            <a:br>
              <a:rPr lang="en-US" dirty="0"/>
            </a:br>
            <a:r>
              <a:rPr lang="ru-RU" sz="2800" dirty="0"/>
              <a:t>Безопасный 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/>
              <a:t>)</a:t>
            </a:r>
          </a:p>
          <a:p>
            <a:r>
              <a:rPr lang="en-US" dirty="0"/>
              <a:t>/</a:t>
            </a:r>
            <a:r>
              <a:rPr lang="en-US" dirty="0" err="1"/>
              <a:t>rootsuffix</a:t>
            </a:r>
            <a:r>
              <a:rPr lang="en-US" dirty="0"/>
              <a:t> &lt;</a:t>
            </a:r>
            <a:r>
              <a:rPr lang="ru-RU" dirty="0"/>
              <a:t>и</a:t>
            </a:r>
            <a:r>
              <a:rPr lang="ru-RU"/>
              <a:t>мя</a:t>
            </a:r>
            <a:r>
              <a:rPr lang="en-US" dirty="0"/>
              <a:t>&gt;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/>
              <a:t>Запуск </a:t>
            </a:r>
            <a:r>
              <a:rPr lang="en-US" sz="2800" dirty="0"/>
              <a:t>VS </a:t>
            </a:r>
            <a:r>
              <a:rPr lang="ru-RU" sz="2800" dirty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/>
              <a:t>Root-VSIX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[12]</a:t>
            </a:r>
            <a:r>
              <a:rPr lang="en-US" dirty="0"/>
              <a:t> </a:t>
            </a:r>
            <a:r>
              <a:rPr lang="ru-RU" dirty="0"/>
              <a:t>Цветная строка статуса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Строка статуса в </a:t>
            </a:r>
            <a:r>
              <a:rPr lang="en-US" dirty="0"/>
              <a:t>Visual Studio </a:t>
            </a:r>
            <a:r>
              <a:rPr lang="ru-RU" dirty="0"/>
              <a:t>меняет цвет в зависимости от режима: по умолчанию, разработка и отладка.</a:t>
            </a:r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1246</Words>
  <Application>Microsoft Office PowerPoint</Application>
  <PresentationFormat>On-screen Show (4:3)</PresentationFormat>
  <Paragraphs>181</Paragraphs>
  <Slides>42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Окна: Bookmarks</vt:lpstr>
      <vt:lpstr>Окна: Task List</vt:lpstr>
      <vt:lpstr>«Плавающие» окна</vt:lpstr>
      <vt:lpstr>Редактор</vt:lpstr>
      <vt:lpstr>Редактор: Подсветка синтаксиса</vt:lpstr>
      <vt:lpstr>Шрифты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Стандартные сниппеты (C#)</vt:lpstr>
      <vt:lpstr>Код внутри Toolbox</vt:lpstr>
      <vt:lpstr>Отладчик</vt:lpstr>
      <vt:lpstr>Отладчик</vt:lpstr>
      <vt:lpstr>Отладчик: data tips</vt:lpstr>
      <vt:lpstr>[12] Отладчик: окно Parallel Watch</vt:lpstr>
      <vt:lpstr>Отображение значений параметров в стеке вызовов</vt:lpstr>
      <vt:lpstr>расширения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2019-02-22T16:29:10Z</dcterms:modified>
</cp:coreProperties>
</file>