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64" r:id="rId4"/>
    <p:sldId id="261" r:id="rId5"/>
    <p:sldId id="267" r:id="rId6"/>
    <p:sldId id="270" r:id="rId7"/>
    <p:sldId id="262" r:id="rId8"/>
    <p:sldId id="269" r:id="rId9"/>
    <p:sldId id="268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86323" autoAdjust="0"/>
  </p:normalViewPr>
  <p:slideViewPr>
    <p:cSldViewPr>
      <p:cViewPr varScale="1">
        <p:scale>
          <a:sx n="114" d="100"/>
          <a:sy n="114" d="100"/>
        </p:scale>
        <p:origin x="4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tcbelhard" TargetMode="External"/><Relationship Id="rId2" Type="http://schemas.openxmlformats.org/officeDocument/2006/relationships/hyperlink" Target="http://www.tc.belhard.com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facebook.com/CentrBelhar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7" Type="http://schemas.openxmlformats.org/officeDocument/2006/relationships/hyperlink" Target="http://kdiff3.sourceforge.net/" TargetMode="External"/><Relationship Id="rId2" Type="http://schemas.openxmlformats.org/officeDocument/2006/relationships/hyperlink" Target="http://nuge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jetbrains.com/decompiler/" TargetMode="External"/><Relationship Id="rId5" Type="http://schemas.openxmlformats.org/officeDocument/2006/relationships/hyperlink" Target="http://www.linqpad.net/" TargetMode="External"/><Relationship Id="rId4" Type="http://schemas.openxmlformats.org/officeDocument/2006/relationships/hyperlink" Target="http://www.microsoft.com/downloa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Введение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F6F93-9A93-B748-9053-0C08EE9A4027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88840"/>
            <a:ext cx="87849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Центр Обучающих Технологий </a:t>
            </a:r>
            <a:r>
              <a:rPr lang="ru-RU" sz="2800" dirty="0">
                <a:solidFill>
                  <a:schemeClr val="bg1"/>
                </a:solidFill>
              </a:rPr>
              <a:t>«</a:t>
            </a:r>
            <a:r>
              <a:rPr lang="ru-RU" sz="2800" dirty="0"/>
              <a:t>БелХард</a:t>
            </a:r>
            <a:r>
              <a:rPr lang="ru-RU" sz="2800" dirty="0">
                <a:solidFill>
                  <a:schemeClr val="bg1"/>
                </a:solidFill>
              </a:rPr>
              <a:t>»</a:t>
            </a:r>
            <a:br>
              <a:rPr lang="en-US" sz="2800" dirty="0"/>
            </a:br>
            <a:r>
              <a:rPr lang="en-US" sz="2800" dirty="0">
                <a:solidFill>
                  <a:schemeClr val="bg1"/>
                </a:solidFill>
                <a:hlinkClick r:id="rId2"/>
              </a:rPr>
              <a:t>http://www.tc.belhard.com/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Группа ВКонтакте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  <a:hlinkClick r:id="rId3"/>
              </a:rPr>
              <a:t>http://vk.com/tcbelhard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Facebook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hlinkClick r:id="rId4"/>
              </a:rPr>
              <a:t>https://www.facebook.com/CentrBelhard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</a:rPr>
              <a:t>Центр обучающих технологий «Белхард»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7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lurin/lurin1203/lurin120300011/12843555-black-and-red--please-turn-off-cell-phone--sign-with-black-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1012"/>
            <a:ext cx="471487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9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75" y="14127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>
                <a:solidFill>
                  <a:schemeClr val="bg1"/>
                </a:solidFill>
              </a:rPr>
              <a:t>Давайте знакомиться!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24420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email@me.name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58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</a:rPr>
              <a:t>Организационные вопросы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Начало занятий</a:t>
            </a:r>
            <a:r>
              <a:rPr lang="en-US" sz="2800" dirty="0">
                <a:solidFill>
                  <a:schemeClr val="bg1"/>
                </a:solidFill>
              </a:rPr>
              <a:t> – </a:t>
            </a:r>
            <a:r>
              <a:rPr lang="ru-RU" sz="2800" dirty="0">
                <a:solidFill>
                  <a:schemeClr val="bg1"/>
                </a:solidFill>
              </a:rPr>
              <a:t>19:00, один перерыв на 5 мин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По возможности предупреждайте об отсутствии на занятии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Домашняя работа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Сертификат об окончании курса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Необходимо: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Посетить не менее 80% занятий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Завершить итоговый проект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Анкета качества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3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Таким фоном в презентациях отмечаются задания для самостоятельного выполнения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01350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>
                <a:solidFill>
                  <a:schemeClr val="bg1"/>
                </a:solidFill>
              </a:rPr>
              <a:t>Что ожидать от данного курса?</a:t>
            </a:r>
          </a:p>
        </p:txBody>
      </p:sp>
    </p:spTree>
    <p:extLst>
      <p:ext uri="{BB962C8B-B14F-4D97-AF65-F5344CB8AC3E}">
        <p14:creationId xmlns:p14="http://schemas.microsoft.com/office/powerpoint/2010/main" val="95155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занятий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Введение в С# и .NET Framework.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Основы объектно-ориентированного программирования </a:t>
            </a:r>
            <a:r>
              <a:rPr lang="en-US" dirty="0"/>
              <a:t>(</a:t>
            </a:r>
            <a:r>
              <a:rPr lang="ru-RU" dirty="0"/>
              <a:t>ООП).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Углубленные основы ООП. Жизненный цикл объекта.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Средства ввода/вывода.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Делегаты и события</a:t>
            </a:r>
            <a:r>
              <a:rPr lang="en-US" dirty="0"/>
              <a:t>. </a:t>
            </a:r>
            <a:r>
              <a:rPr lang="ru-RU" dirty="0"/>
              <a:t>Введение в технологию </a:t>
            </a:r>
            <a:r>
              <a:rPr lang="en-US" dirty="0"/>
              <a:t>Windows Forms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Работа с XML.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Понятие сборки. Отражение.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Многопоточное программирование.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Язык запросов </a:t>
            </a:r>
            <a:r>
              <a:rPr lang="en-US" dirty="0"/>
              <a:t>LINQ (Language Integrated Query)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Введение в </a:t>
            </a:r>
            <a:r>
              <a:rPr lang="en-US" dirty="0"/>
              <a:t>SQL</a:t>
            </a:r>
            <a:r>
              <a:rPr lang="ru-RU" dirty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Доступ к данным с использованием ADO.NET.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</a:t>
            </a:r>
            <a:r>
              <a:rPr lang="en-US" dirty="0"/>
              <a:t>GUI </a:t>
            </a:r>
            <a:r>
              <a:rPr lang="ru-RU" dirty="0"/>
              <a:t>приложений с помощью </a:t>
            </a:r>
            <a:r>
              <a:rPr lang="en-US" dirty="0"/>
              <a:t>WPF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/>
              <a:t>Создание распределенных </a:t>
            </a:r>
            <a:r>
              <a:rPr lang="ru-RU" dirty="0"/>
              <a:t>приложений на основе WCF.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Архитектура приложений.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Шаблоны проектирования.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67610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Рекомендуемое программное обеспечение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Microsoft Visual Studio 2010</a:t>
            </a:r>
            <a:r>
              <a:rPr lang="ru-RU" dirty="0">
                <a:solidFill>
                  <a:srgbClr val="92D050"/>
                </a:solidFill>
              </a:rPr>
              <a:t> или выше</a:t>
            </a:r>
          </a:p>
          <a:p>
            <a:pPr lvl="1"/>
            <a:r>
              <a:rPr lang="ru-RU" dirty="0">
                <a:solidFill>
                  <a:srgbClr val="FFFF00"/>
                </a:solidFill>
              </a:rPr>
              <a:t>Обязательно установите </a:t>
            </a:r>
            <a:r>
              <a:rPr lang="en-US" dirty="0">
                <a:solidFill>
                  <a:srgbClr val="FFFF00"/>
                </a:solidFill>
              </a:rPr>
              <a:t>Service Pack 1 </a:t>
            </a:r>
            <a:r>
              <a:rPr lang="ru-RU" dirty="0">
                <a:solidFill>
                  <a:srgbClr val="FFFF00"/>
                </a:solidFill>
              </a:rPr>
              <a:t>для </a:t>
            </a:r>
            <a:r>
              <a:rPr lang="en-US" dirty="0">
                <a:solidFill>
                  <a:srgbClr val="FFFF00"/>
                </a:solidFill>
              </a:rPr>
              <a:t>VS 2010!</a:t>
            </a:r>
            <a:endParaRPr lang="ru-RU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NuGet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http://nuget.org/</a:t>
            </a:r>
            <a:r>
              <a:rPr lang="ru-RU" dirty="0"/>
              <a:t> (Не входит в состав </a:t>
            </a:r>
            <a:r>
              <a:rPr lang="en-US" dirty="0"/>
              <a:t>VS 2010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Productivity Power Tools:</a:t>
            </a:r>
            <a:br>
              <a:rPr lang="en-US" dirty="0"/>
            </a:br>
            <a:r>
              <a:rPr lang="en-US" dirty="0">
                <a:hlinkClick r:id="rId3"/>
              </a:rPr>
              <a:t>http://visualstudiogallery.msdn.microsoft.com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Microsoft SQL Server Express 2005 </a:t>
            </a:r>
            <a:r>
              <a:rPr lang="ru-RU" dirty="0">
                <a:solidFill>
                  <a:srgbClr val="92D050"/>
                </a:solidFill>
              </a:rPr>
              <a:t>или выше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Возможно понадобится доустановить </a:t>
            </a:r>
            <a:r>
              <a:rPr lang="en-US" dirty="0">
                <a:solidFill>
                  <a:schemeClr val="bg1"/>
                </a:solidFill>
              </a:rPr>
              <a:t>Microsoft SQL Server Management Studio Express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http://www.microsoft.com/downloads/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/>
              <a:t>LINQPad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http://www.linqpad.net/</a:t>
            </a:r>
            <a:endParaRPr lang="en-US" dirty="0"/>
          </a:p>
          <a:p>
            <a:r>
              <a:rPr lang="en-US" dirty="0" err="1"/>
              <a:t>dotPeek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http://www.jetbrains.com/decompiler/</a:t>
            </a:r>
            <a:endParaRPr lang="en-US" dirty="0"/>
          </a:p>
          <a:p>
            <a:r>
              <a:rPr lang="en-US" dirty="0"/>
              <a:t>KDiff3: </a:t>
            </a:r>
            <a:r>
              <a:rPr lang="en-US" dirty="0">
                <a:hlinkClick r:id="rId7"/>
              </a:rPr>
              <a:t>http://kdiff3.sourceforge.net/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17428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234</Words>
  <Application>Microsoft Macintosh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Footlight MT Light</vt:lpstr>
      <vt:lpstr>Segoe Print</vt:lpstr>
      <vt:lpstr>bel-hard-training</vt:lpstr>
      <vt:lpstr>PowerPoint Presentation</vt:lpstr>
      <vt:lpstr>PowerPoint Presentation</vt:lpstr>
      <vt:lpstr>PowerPoint Presentation</vt:lpstr>
      <vt:lpstr>PowerPoint Presentation</vt:lpstr>
      <vt:lpstr>Материалы для обучения</vt:lpstr>
      <vt:lpstr>Таким фоном в презентациях отмечаются задания для самостоятельного выполнения</vt:lpstr>
      <vt:lpstr>PowerPoint Presentation</vt:lpstr>
      <vt:lpstr>Программа занятий</vt:lpstr>
      <vt:lpstr>Рекомендуемое программное обеспечение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2018-07-01T11:53:49Z</dcterms:modified>
</cp:coreProperties>
</file>