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77" r:id="rId4"/>
    <p:sldId id="265" r:id="rId5"/>
    <p:sldId id="259" r:id="rId6"/>
    <p:sldId id="281" r:id="rId7"/>
    <p:sldId id="258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82" r:id="rId24"/>
    <p:sldId id="275" r:id="rId25"/>
    <p:sldId id="276" r:id="rId26"/>
    <p:sldId id="27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Windows  Presentation Foundation (WPF)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95EDB-9161-F94F-95A1-B4B7ED8D2F4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Иерархия классов </a:t>
            </a:r>
            <a:r>
              <a:rPr lang="en-US" dirty="0">
                <a:solidFill>
                  <a:srgbClr val="002060"/>
                </a:solidFill>
              </a:rPr>
              <a:t>WPF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>
                <a:solidFill>
                  <a:srgbClr val="002060"/>
                </a:solidFill>
              </a:rPr>
              <a:t>System.Windows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namespace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Language </a:t>
            </a:r>
            <a:r>
              <a:rPr lang="ru-RU" dirty="0"/>
              <a:t>(</a:t>
            </a:r>
            <a:r>
              <a:rPr lang="en-US" dirty="0"/>
              <a:t>XAML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Произносится как «</a:t>
            </a:r>
            <a:r>
              <a:rPr lang="en-US" dirty="0" err="1"/>
              <a:t>zammel</a:t>
            </a:r>
            <a:r>
              <a:rPr lang="ru-RU" dirty="0"/>
              <a:t>»</a:t>
            </a:r>
          </a:p>
          <a:p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на основе </a:t>
            </a:r>
            <a:r>
              <a:rPr lang="en-US" dirty="0"/>
              <a:t>XML</a:t>
            </a:r>
            <a:endParaRPr lang="ru-RU" dirty="0"/>
          </a:p>
          <a:p>
            <a:pPr lvl="1"/>
            <a:r>
              <a:rPr lang="ru-RU" dirty="0"/>
              <a:t>Использует те же спецсимволы для </a:t>
            </a:r>
            <a:r>
              <a:rPr lang="en-US" dirty="0"/>
              <a:t>&lt;, &gt; </a:t>
            </a:r>
            <a:r>
              <a:rPr lang="ru-RU" dirty="0"/>
              <a:t>и </a:t>
            </a:r>
            <a:r>
              <a:rPr lang="en-US" dirty="0"/>
              <a:t>&amp;</a:t>
            </a:r>
            <a:endParaRPr lang="ru-RU" dirty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</a:p>
          <a:p>
            <a:r>
              <a:rPr lang="ru-RU" dirty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http://windowsclient.net/wpf/white-papers/thenewiteration.aspx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XAML</a:t>
            </a:r>
          </a:p>
          <a:p>
            <a:r>
              <a:rPr lang="en-US" dirty="0"/>
              <a:t> XPS XAML</a:t>
            </a:r>
          </a:p>
          <a:p>
            <a:r>
              <a:rPr lang="en-US" dirty="0"/>
              <a:t> Silverlight XAML</a:t>
            </a:r>
          </a:p>
          <a:p>
            <a:r>
              <a:rPr lang="en-US" dirty="0"/>
              <a:t> WF XAML</a:t>
            </a:r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Компилированая версия </a:t>
            </a:r>
            <a:r>
              <a:rPr lang="en-US" dirty="0"/>
              <a:t>XAML</a:t>
            </a:r>
          </a:p>
          <a:p>
            <a:r>
              <a:rPr lang="ru-RU" dirty="0"/>
              <a:t>Хранится </a:t>
            </a:r>
            <a:r>
              <a:rPr lang="ru-RU"/>
              <a:t>в ресурсах </a:t>
            </a:r>
            <a:r>
              <a:rPr lang="ru-RU" dirty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=“http://schemas.microsoft.com/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=“http://schemas.microsoft.com/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Height=“300” Width=“300”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&lt;Grid&gt;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&lt;/Grid&gt;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Converters</a:t>
            </a:r>
            <a:endParaRPr lang="ru-RU" dirty="0"/>
          </a:p>
          <a:p>
            <a:pPr lvl="1"/>
            <a:r>
              <a:rPr lang="en-US" dirty="0" err="1"/>
              <a:t>TypeConverter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ru-RU" dirty="0"/>
              <a:t>ИмяТипа</a:t>
            </a:r>
            <a:r>
              <a:rPr lang="en-US" dirty="0"/>
              <a:t>))</a:t>
            </a:r>
            <a:endParaRPr lang="ru-RU" dirty="0"/>
          </a:p>
          <a:p>
            <a:r>
              <a:rPr lang="en-US" dirty="0"/>
              <a:t>Complex Properties</a:t>
            </a:r>
            <a:r>
              <a:rPr lang="ru-RU" dirty="0"/>
              <a:t> </a:t>
            </a:r>
            <a:r>
              <a:rPr lang="en-US" dirty="0"/>
              <a:t>and property-element syntax</a:t>
            </a:r>
          </a:p>
          <a:p>
            <a:pPr lvl="1"/>
            <a:r>
              <a:rPr lang="en-US" dirty="0" err="1"/>
              <a:t>EightBall</a:t>
            </a:r>
            <a:r>
              <a:rPr lang="en-US" dirty="0"/>
              <a:t> demo (Chapter02)</a:t>
            </a:r>
          </a:p>
          <a:p>
            <a:r>
              <a:rPr lang="en-US" dirty="0"/>
              <a:t>Markup Extensions</a:t>
            </a:r>
          </a:p>
          <a:p>
            <a:pPr lvl="1"/>
            <a:r>
              <a:rPr lang="ru-RU" dirty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/>
          </a:p>
          <a:p>
            <a:pPr lvl="1"/>
            <a:r>
              <a:rPr lang="en-US" dirty="0" err="1"/>
              <a:t>System.Windows.Markup.MarkupExtension</a:t>
            </a:r>
            <a:endParaRPr lang="ru-RU" dirty="0"/>
          </a:p>
          <a:p>
            <a:r>
              <a:rPr lang="en-US" dirty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="0"&gt;</a:t>
            </a:r>
          </a:p>
          <a:p>
            <a:pPr lvl="1"/>
            <a:r>
              <a:rPr lang="ru-RU" dirty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/>
              <a:t>clr-namespace:Namespace;assembly</a:t>
            </a:r>
            <a:r>
              <a:rPr lang="en-US" sz="2000" dirty="0"/>
              <a:t>=</a:t>
            </a:r>
            <a:r>
              <a:rPr lang="en-US" sz="2000" dirty="0" err="1"/>
              <a:t>AssemblyName</a:t>
            </a:r>
            <a:r>
              <a:rPr lang="en-US" sz="2000" dirty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/>
              <a:t>clr-namespace:System;assembly</a:t>
            </a:r>
            <a:r>
              <a:rPr lang="en-US" sz="2000" dirty="0"/>
              <a:t>=</a:t>
            </a:r>
            <a:r>
              <a:rPr lang="en-US" sz="2000" dirty="0" err="1"/>
              <a:t>mscorlib</a:t>
            </a:r>
            <a:r>
              <a:rPr lang="en-US" sz="2000" dirty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/>
              <a:t>xmlns:local</a:t>
            </a:r>
            <a:r>
              <a:rPr lang="en-US" sz="2000" dirty="0"/>
              <a:t>="</a:t>
            </a:r>
            <a:r>
              <a:rPr lang="en-US" sz="2000" dirty="0" err="1"/>
              <a:t>clr-namespace:MyNamespace</a:t>
            </a:r>
            <a:r>
              <a:rPr lang="en-US" sz="2000" dirty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работы с </a:t>
            </a:r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/>
              <a:t>XamlReader</a:t>
            </a:r>
            <a:endParaRPr lang="ru-RU" dirty="0"/>
          </a:p>
          <a:p>
            <a:r>
              <a:rPr lang="en-US" dirty="0"/>
              <a:t>Code-only</a:t>
            </a:r>
            <a:endParaRPr lang="ru-RU" dirty="0"/>
          </a:p>
          <a:p>
            <a:pPr lvl="1"/>
            <a:r>
              <a:rPr lang="ru-RU" dirty="0"/>
              <a:t>Традиционный подход из </a:t>
            </a:r>
            <a:r>
              <a:rPr lang="en-US" dirty="0" err="1"/>
              <a:t>WinForms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r>
              <a:rPr lang="ru-RU" dirty="0"/>
              <a:t> в </a:t>
            </a:r>
            <a:r>
              <a:rPr lang="en-US" dirty="0"/>
              <a:t>Windows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Жестко заданные координаты и размеры элементов управления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.NET 1 </a:t>
            </a:r>
            <a:r>
              <a:rPr lang="ru-RU" dirty="0"/>
              <a:t>был доступен только </a:t>
            </a:r>
            <a:r>
              <a:rPr lang="en-US" dirty="0"/>
              <a:t>anchoring</a:t>
            </a:r>
            <a:r>
              <a:rPr lang="ru-RU" dirty="0"/>
              <a:t> и</a:t>
            </a:r>
            <a:r>
              <a:rPr lang="en-US" dirty="0"/>
              <a:t> docking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.NET 2 </a:t>
            </a:r>
            <a:r>
              <a:rPr lang="ru-RU" dirty="0"/>
              <a:t>добавили </a:t>
            </a:r>
            <a:r>
              <a:rPr lang="en-US" dirty="0" err="1"/>
              <a:t>FlowLayoutPanel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r>
              <a:rPr lang="ru-RU" dirty="0"/>
              <a:t> в </a:t>
            </a:r>
            <a:r>
              <a:rPr lang="en-US" dirty="0"/>
              <a:t>WPF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идеале:</a:t>
            </a:r>
          </a:p>
          <a:p>
            <a:pPr lvl="1"/>
            <a:r>
              <a:rPr lang="ru-RU" dirty="0"/>
              <a:t>Размер не задается, а зависит от контейнера</a:t>
            </a:r>
          </a:p>
          <a:p>
            <a:pPr lvl="1"/>
            <a:r>
              <a:rPr lang="ru-RU" dirty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/>
              <a:t>Можем задать </a:t>
            </a:r>
            <a:r>
              <a:rPr lang="en-US" dirty="0"/>
              <a:t>Margin</a:t>
            </a:r>
            <a:r>
              <a:rPr lang="ru-RU" dirty="0"/>
              <a:t>, если необходимо</a:t>
            </a:r>
          </a:p>
          <a:p>
            <a:pPr lvl="1"/>
            <a:r>
              <a:rPr lang="ru-RU" dirty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профессионалов</a:t>
            </a:r>
          </a:p>
          <a:p>
            <a:pPr marL="0" indent="0">
              <a:buNone/>
            </a:pPr>
            <a:r>
              <a:rPr lang="ru-RU" dirty="0"/>
              <a:t>Мэтью 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http://oz.by/books/more10172890.html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http://www.apress.com/9781430243656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 (</a:t>
            </a:r>
            <a:r>
              <a:rPr lang="ru-RU" dirty="0"/>
              <a:t>граница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dirty="0"/>
              <a:t>Margin </a:t>
            </a:r>
            <a:r>
              <a:rPr lang="ru-RU" sz="2400" dirty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Margin="</a:t>
            </a:r>
            <a:r>
              <a:rPr lang="ru-RU" sz="2400" dirty="0"/>
              <a:t>слева</a:t>
            </a:r>
            <a:r>
              <a:rPr lang="en-US" sz="2400" dirty="0"/>
              <a:t>,</a:t>
            </a:r>
            <a:r>
              <a:rPr lang="ru-RU" sz="2400" dirty="0"/>
              <a:t>сверху</a:t>
            </a:r>
            <a:r>
              <a:rPr lang="en-US" sz="2400" dirty="0"/>
              <a:t>,</a:t>
            </a:r>
            <a:r>
              <a:rPr lang="ru-RU" sz="2400" dirty="0"/>
              <a:t>справа</a:t>
            </a:r>
            <a:r>
              <a:rPr lang="en-US" sz="2400" dirty="0"/>
              <a:t>,</a:t>
            </a:r>
            <a:r>
              <a:rPr lang="ru-RU" sz="2400" dirty="0"/>
              <a:t>снизу</a:t>
            </a:r>
            <a:r>
              <a:rPr lang="en-US" sz="2400" dirty="0"/>
              <a:t>"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Margin="</a:t>
            </a:r>
            <a:r>
              <a:rPr lang="ru-RU" sz="2400" dirty="0"/>
              <a:t>слева и справа</a:t>
            </a:r>
            <a:r>
              <a:rPr lang="en-US" sz="2400" dirty="0"/>
              <a:t>,</a:t>
            </a:r>
            <a:r>
              <a:rPr lang="ru-RU" sz="2400" dirty="0"/>
              <a:t>сверху и снизу</a:t>
            </a:r>
            <a:r>
              <a:rPr lang="en-US" sz="2400" dirty="0"/>
              <a:t>«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Margin="</a:t>
            </a:r>
            <a:r>
              <a:rPr lang="ru-RU" sz="2400"/>
              <a:t>одинаковый отступ </a:t>
            </a:r>
            <a:r>
              <a:rPr lang="ru-RU" sz="2400" dirty="0"/>
              <a:t>со всех сторон</a:t>
            </a:r>
            <a:r>
              <a:rPr lang="en-US" sz="2400" dirty="0"/>
              <a:t>"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Canvas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Для упрощения работы с </a:t>
            </a:r>
            <a:r>
              <a:rPr lang="en-US" dirty="0"/>
              <a:t>XAML </a:t>
            </a:r>
            <a:r>
              <a:rPr lang="ru-RU" dirty="0"/>
              <a:t>«деревом» в </a:t>
            </a:r>
            <a:r>
              <a:rPr lang="en-US" dirty="0"/>
              <a:t>Visual Studio </a:t>
            </a:r>
            <a:r>
              <a:rPr lang="ru-RU" dirty="0"/>
              <a:t>есть окно </a:t>
            </a:r>
            <a:r>
              <a:rPr lang="en-US" dirty="0"/>
              <a:t>Document Outline</a:t>
            </a:r>
            <a:r>
              <a:rPr lang="ru-RU" dirty="0"/>
              <a:t>. Вывести его можно из меню </a:t>
            </a:r>
            <a:r>
              <a:rPr lang="en-US" dirty="0"/>
              <a:t>View -&gt; Other Windows -&gt; Document Outline. </a:t>
            </a:r>
            <a:r>
              <a:rPr lang="ru-RU" dirty="0"/>
              <a:t>Окно показывает элементы текущего </a:t>
            </a:r>
            <a:r>
              <a:rPr lang="en-US" dirty="0"/>
              <a:t>XAML </a:t>
            </a:r>
            <a:r>
              <a:rPr lang="ru-RU" dirty="0"/>
              <a:t>документа в виде дерева. Выбор элемента в дереве выбирает его </a:t>
            </a:r>
            <a:r>
              <a:rPr lang="ru-RU"/>
              <a:t>в визуальном </a:t>
            </a:r>
            <a:r>
              <a:rPr lang="ru-RU" dirty="0"/>
              <a:t>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Visualizer </a:t>
            </a:r>
            <a:r>
              <a:rPr lang="ru-RU" dirty="0"/>
              <a:t>для </a:t>
            </a:r>
            <a:r>
              <a:rPr lang="en-US" dirty="0"/>
              <a:t>WPF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br>
              <a:rPr lang="ru-RU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r>
              <a:rPr lang="ru-RU" dirty="0"/>
              <a:t>Регистрация</a:t>
            </a:r>
          </a:p>
          <a:p>
            <a:pPr lvl="1"/>
            <a:r>
              <a:rPr lang="en-US" dirty="0" err="1"/>
              <a:t>FrameworkPropertyMetadata</a:t>
            </a:r>
            <a:endParaRPr lang="ru-RU" dirty="0"/>
          </a:p>
          <a:p>
            <a:pPr lvl="1"/>
            <a:r>
              <a:rPr lang="en-US" dirty="0" err="1"/>
              <a:t>DependencyProperty.Register</a:t>
            </a:r>
            <a:endParaRPr lang="ru-RU" dirty="0"/>
          </a:p>
          <a:p>
            <a:r>
              <a:rPr lang="ru-RU" dirty="0"/>
              <a:t>Объявление</a:t>
            </a:r>
          </a:p>
          <a:p>
            <a:pPr lvl="1"/>
            <a:r>
              <a:rPr lang="en-US" dirty="0"/>
              <a:t>public Thickness Margin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en-US" dirty="0"/>
              <a:t>set 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}</a:t>
            </a:r>
            <a:br>
              <a:rPr lang="ru-RU" dirty="0"/>
            </a:br>
            <a:r>
              <a:rPr lang="en-US" dirty="0"/>
              <a:t>get 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}</a:t>
            </a:r>
            <a:br>
              <a:rPr lang="ru-RU" dirty="0"/>
            </a:br>
            <a:r>
              <a:rPr lang="en-US" dirty="0"/>
              <a:t>}</a:t>
            </a:r>
            <a:endParaRPr lang="ru-RU" dirty="0"/>
          </a:p>
          <a:p>
            <a:pPr lvl="1"/>
            <a:r>
              <a:rPr lang="ru-RU" dirty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</a:p>
          <a:p>
            <a:r>
              <a:rPr lang="ru-RU" dirty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ValidateValueCallback</a:t>
            </a:r>
            <a:r>
              <a:rPr lang="en-US" dirty="0"/>
              <a:t> [2]</a:t>
            </a:r>
          </a:p>
          <a:p>
            <a:pPr lvl="1"/>
            <a:r>
              <a:rPr lang="ru-RU" dirty="0"/>
              <a:t>Передается в </a:t>
            </a:r>
            <a:r>
              <a:rPr lang="en-US" dirty="0" err="1"/>
              <a:t>DependencyProperty.Register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CoerceValueCallback</a:t>
            </a:r>
            <a:r>
              <a:rPr lang="ru-RU" dirty="0"/>
              <a:t> </a:t>
            </a:r>
            <a:r>
              <a:rPr lang="en-US" dirty="0"/>
              <a:t>[1]</a:t>
            </a:r>
            <a:endParaRPr lang="ru-RU" dirty="0"/>
          </a:p>
          <a:p>
            <a:pPr lvl="1"/>
            <a:r>
              <a:rPr lang="ru-RU" dirty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через конструктор </a:t>
            </a:r>
            <a:r>
              <a:rPr lang="en-US" dirty="0" err="1"/>
              <a:t>FrameworkPropertyMetadata</a:t>
            </a:r>
            <a:endParaRPr lang="en-US" dirty="0"/>
          </a:p>
          <a:p>
            <a:r>
              <a:rPr lang="en-US" dirty="0" err="1"/>
              <a:t>PropertyChangedCallback</a:t>
            </a:r>
            <a:r>
              <a:rPr lang="en-US" dirty="0"/>
              <a:t> [3]</a:t>
            </a:r>
          </a:p>
          <a:p>
            <a:pPr lvl="1"/>
            <a:r>
              <a:rPr lang="ru-RU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MVVM: Model View View-Model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http://wpf.codeplex.com/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Веб-подобная модель размещения элементов</a:t>
            </a:r>
          </a:p>
          <a:p>
            <a:pPr lvl="1"/>
            <a:r>
              <a:rPr lang="ru-RU" dirty="0"/>
              <a:t>Дает независимость от разрешения экрана</a:t>
            </a:r>
          </a:p>
          <a:p>
            <a:r>
              <a:rPr lang="ru-RU" dirty="0"/>
              <a:t>Множество примитивов для рисования</a:t>
            </a:r>
          </a:p>
          <a:p>
            <a:r>
              <a:rPr lang="ru-RU" dirty="0"/>
              <a:t>Удобная модель работы с текстом</a:t>
            </a:r>
          </a:p>
          <a:p>
            <a:r>
              <a:rPr lang="ru-RU" dirty="0"/>
              <a:t>Анимация</a:t>
            </a:r>
          </a:p>
          <a:p>
            <a:r>
              <a:rPr lang="ru-RU" dirty="0"/>
              <a:t>Поддержка аудио и видео</a:t>
            </a:r>
          </a:p>
          <a:p>
            <a:r>
              <a:rPr lang="ru-RU" dirty="0"/>
              <a:t>Стили и шаблоны</a:t>
            </a:r>
          </a:p>
          <a:p>
            <a:r>
              <a:rPr lang="ru-RU" dirty="0"/>
              <a:t>Команды</a:t>
            </a:r>
          </a:p>
          <a:p>
            <a:r>
              <a:rPr lang="ru-RU" dirty="0"/>
              <a:t>Декларативное описание </a:t>
            </a:r>
            <a:r>
              <a:rPr lang="en-US" dirty="0"/>
              <a:t>UI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не заменяет, а дополняет </a:t>
            </a:r>
            <a:r>
              <a:rPr lang="en-US" dirty="0"/>
              <a:t>Windows Forms</a:t>
            </a:r>
            <a:endParaRPr lang="ru-RU" dirty="0"/>
          </a:p>
          <a:p>
            <a:r>
              <a:rPr lang="en-US" dirty="0"/>
              <a:t>Windows Store </a:t>
            </a:r>
            <a:r>
              <a:rPr lang="ru-RU" dirty="0"/>
              <a:t>приложения для </a:t>
            </a:r>
            <a:r>
              <a:rPr lang="en-US" dirty="0"/>
              <a:t>Windows 8.x</a:t>
            </a:r>
            <a:r>
              <a:rPr lang="ru-RU" dirty="0"/>
              <a:t> пишутся с использованием </a:t>
            </a:r>
            <a:r>
              <a:rPr lang="en-US" dirty="0"/>
              <a:t>WPF</a:t>
            </a:r>
          </a:p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более сложная в освоении, </a:t>
            </a:r>
            <a:r>
              <a:rPr lang="ru-RU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Работает через </a:t>
            </a:r>
            <a:r>
              <a:rPr lang="en-US" dirty="0"/>
              <a:t>DirectX </a:t>
            </a:r>
            <a:r>
              <a:rPr lang="ru-RU" dirty="0"/>
              <a:t>т.е. использует аппаратную акселерацию</a:t>
            </a:r>
            <a:endParaRPr lang="en-US" dirty="0"/>
          </a:p>
          <a:p>
            <a:pPr lvl="1"/>
            <a:r>
              <a:rPr lang="en-US" dirty="0"/>
              <a:t>Rendering Tier 0. </a:t>
            </a:r>
            <a:r>
              <a:rPr lang="ru-RU" dirty="0"/>
              <a:t>Аппаратное ускорение отсутствует</a:t>
            </a:r>
            <a:r>
              <a:rPr lang="en-US" dirty="0"/>
              <a:t>. DirectX &lt; 7.0</a:t>
            </a:r>
          </a:p>
          <a:p>
            <a:pPr lvl="1"/>
            <a:r>
              <a:rPr lang="en-US" dirty="0"/>
              <a:t>Rendering Tier 1. </a:t>
            </a:r>
            <a:r>
              <a:rPr lang="ru-RU" dirty="0"/>
              <a:t>Частичное аппаратное ускорение</a:t>
            </a:r>
            <a:r>
              <a:rPr lang="en-US" dirty="0"/>
              <a:t>. 7.0 &lt;= DirectX  &lt; 9.0.</a:t>
            </a:r>
          </a:p>
          <a:p>
            <a:pPr lvl="1"/>
            <a:r>
              <a:rPr lang="en-US" dirty="0"/>
              <a:t>Rendering Tier 2.</a:t>
            </a:r>
            <a:r>
              <a:rPr lang="ru-RU" dirty="0"/>
              <a:t> Полное аппаратное ускорение</a:t>
            </a:r>
            <a:r>
              <a:rPr lang="en-US" dirty="0"/>
              <a:t>. DirectX &gt;</a:t>
            </a:r>
            <a:r>
              <a:rPr lang="ru-RU" dirty="0"/>
              <a:t>= </a:t>
            </a:r>
            <a:r>
              <a:rPr lang="en-US" dirty="0"/>
              <a:t>9.0</a:t>
            </a:r>
          </a:p>
          <a:p>
            <a:pPr lvl="1"/>
            <a:r>
              <a:rPr lang="en-US" dirty="0" err="1"/>
              <a:t>System.Windows.Media.RenderCapability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Веб-приложения на основе </a:t>
            </a:r>
            <a:r>
              <a:rPr lang="en-US" dirty="0"/>
              <a:t>WPF</a:t>
            </a:r>
          </a:p>
          <a:p>
            <a:r>
              <a:rPr lang="ru-RU" dirty="0"/>
              <a:t>Работает в браузере через специальный плагин</a:t>
            </a:r>
          </a:p>
          <a:p>
            <a:r>
              <a:rPr lang="ru-RU" dirty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Архитектура </a:t>
            </a:r>
            <a:r>
              <a:rPr lang="en-US" dirty="0">
                <a:solidFill>
                  <a:srgbClr val="002060"/>
                </a:solidFill>
              </a:rPr>
              <a:t>WPF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869</Words>
  <Application>Microsoft Macintosh PowerPoint</Application>
  <PresentationFormat>On-screen Show (4:3)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Footlight MT Light</vt:lpstr>
      <vt:lpstr>Segoe Print</vt:lpstr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 vs Windows Forms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Document Outline</vt:lpstr>
      <vt:lpstr>Debug Visualizer для WPF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2018-07-01T12:35:42Z</dcterms:modified>
</cp:coreProperties>
</file>