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4D6"/>
    <a:srgbClr val="0432FF"/>
    <a:srgbClr val="7B35FF"/>
    <a:srgbClr val="BDFFF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58" autoAdjust="0"/>
    <p:restoredTop sz="86323" autoAdjust="0"/>
  </p:normalViewPr>
  <p:slideViewPr>
    <p:cSldViewPr>
      <p:cViewPr varScale="1">
        <p:scale>
          <a:sx n="82" d="100"/>
          <a:sy n="82" d="100"/>
        </p:scale>
        <p:origin x="184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AD1-76D1-E94F-ABCB-6AD688485AD2}" type="datetime1">
              <a:rPr lang="en-US" smtClean="0"/>
              <a:t>7/1/18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FBD1-31AA-9940-B6E1-B67BEBDCD9DD}" type="datetime1">
              <a:rPr lang="en-US" smtClean="0"/>
              <a:t>7/1/18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y/search?source=hp&amp;ei=HuOPWtyEGMHSsgHO7LiIAw&amp;q=%D1%86%D0%B5%D0%BD%D1%82%D1%80+%D0%BE%D0%B1%D1%83%D1%87%D0%B0%D1%8E%D1%89%D0%B8%D1%85+%D1%82%D0%B5%D1%85%D0%BD%D0%BE%D0%BB%D0%BE%D0%B3%D0%B8%D0%B9&amp;oq=%D0%A6%D0%B5%D0%BD%D1%82%D1%80+%D0%BE%D0%B1%D1%83%D1%87%D0%B0%D1%8E%D1%89%D0%B8%D1%85&amp;gs_l=psy-ab.1.0.0l3j0i22i30k1l5j38.4168.16737.0.18663.22.18.2.1.1.0.129.1576.15j2.18.0....0...1c.1.64.psy-ab..1.21.1680.6..0i131k1j0i10i1i42k1j0i10i1k1j35i39k1j0i10k1.91.pzgrNFeTZ70#lrd=0x46dbcfed80143465:0xe62faf191b015f47,1,," TargetMode="External"/><Relationship Id="rId2" Type="http://schemas.openxmlformats.org/officeDocument/2006/relationships/hyperlink" Target="https://trainingcenter.tam.by/otzyv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§ That’s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all folks!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6DB7A-6F9F-F641-BF74-89222F6D4591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Scott </a:t>
            </a:r>
            <a:r>
              <a:rPr lang="en-US" dirty="0" err="1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http://www.hanselman.com/blog/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Hanselminutes</a:t>
            </a:r>
            <a:r>
              <a:rPr lang="en-US" dirty="0"/>
              <a:t> (English)</a:t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http://www.hanselminutes.com/</a:t>
            </a:r>
            <a:endParaRPr lang="en-US" dirty="0"/>
          </a:p>
          <a:p>
            <a:r>
              <a:rPr lang="en-US" dirty="0"/>
              <a:t>.NET Rocks! 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видео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http://techdays.ru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https://www.wintellectnow.com/videos/index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http://pluralsight.com/</a:t>
            </a:r>
            <a:r>
              <a:rPr lang="ru-RU" dirty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Школа программиста</a:t>
            </a:r>
            <a:br>
              <a:rPr lang="en-US" dirty="0">
                <a:solidFill>
                  <a:schemeClr val="bg1"/>
                </a:solidFill>
                <a:hlinkClick r:id="rId2"/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http://acmp.ru/index.asp?main=tasks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Кодо-дуэли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C#/VB.NET/F#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Головоломки от других программистов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Официальная спецификация языка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C:\Program Files (x86)\Microsoft Visual Studio 11.0\VC#\Specifications\1033\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Анкета качества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/>
              <a:t>Отзыв можно оставить на сайтах</a:t>
            </a:r>
          </a:p>
          <a:p>
            <a:pPr algn="ctr"/>
            <a:r>
              <a:rPr lang="en-US" dirty="0">
                <a:hlinkClick r:id="rId2"/>
              </a:rPr>
              <a:t>trainingcenter.tam.by</a:t>
            </a:r>
            <a:endParaRPr lang="ru-RU" dirty="0"/>
          </a:p>
          <a:p>
            <a:pPr algn="ctr"/>
            <a:r>
              <a:rPr lang="en-US" dirty="0" err="1">
                <a:hlinkClick r:id="rId3"/>
              </a:rPr>
              <a:t>google.by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Другие курсы Центра Обучающих Технологий по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/>
              <a:t>Перед этим рекомендуется – «HTML и CSS. Секреты вёрстки.»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Еще курсы Центра 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Языки программирования </a:t>
            </a:r>
            <a:r>
              <a:rPr lang="en-US" sz="3200" dirty="0"/>
              <a:t>C, C++</a:t>
            </a:r>
            <a:r>
              <a:rPr lang="ru-RU" sz="3200" dirty="0"/>
              <a:t>, </a:t>
            </a:r>
            <a:r>
              <a:rPr lang="en-US" sz="3200" dirty="0"/>
              <a:t>Java </a:t>
            </a:r>
            <a:r>
              <a:rPr lang="ru-RU" sz="3200" dirty="0"/>
              <a:t>(2 курса), </a:t>
            </a:r>
            <a:r>
              <a:rPr lang="en-US" sz="3200" dirty="0"/>
              <a:t>Python</a:t>
            </a:r>
            <a:r>
              <a:rPr lang="ru-RU" sz="3200" dirty="0"/>
              <a:t>, </a:t>
            </a:r>
            <a:r>
              <a:rPr lang="en-US" sz="3200" dirty="0"/>
              <a:t>Ruby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Базы данных: </a:t>
            </a:r>
            <a:r>
              <a:rPr lang="en-US" sz="3200" dirty="0"/>
              <a:t>MySQL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Веб-программирование: </a:t>
            </a:r>
            <a:r>
              <a:rPr lang="en-US" sz="3200" dirty="0"/>
              <a:t>HTML, 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Веб-дизайн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Мобильные приложения – </a:t>
            </a:r>
            <a:r>
              <a:rPr lang="en-US" sz="3200" dirty="0"/>
              <a:t>Android </a:t>
            </a:r>
            <a:r>
              <a:rPr lang="ru-RU" sz="3200" dirty="0"/>
              <a:t>и </a:t>
            </a:r>
            <a:r>
              <a:rPr lang="en-US" sz="3200" dirty="0"/>
              <a:t>iPhone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Тестирование приложений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Системное администрирование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дальше?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ПРОГРАММИРУЙТЕ!</a:t>
            </a:r>
          </a:p>
          <a:p>
            <a:r>
              <a:rPr lang="ru-RU" sz="2000" dirty="0"/>
              <a:t>Читайте книги и блоги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Смотрите обучающие видео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Слушайте подкасты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Посещайте конференции, пользовательские группы, хакатоны и другие события</a:t>
            </a:r>
            <a:r>
              <a:rPr lang="en-US" sz="2000" dirty="0"/>
              <a:t>;</a:t>
            </a:r>
          </a:p>
          <a:p>
            <a:r>
              <a:rPr lang="ru-RU" sz="2000" dirty="0"/>
              <a:t>Участвуйте в проектах с открытым исходным кодом</a:t>
            </a:r>
            <a:endParaRPr lang="en-US" sz="2000" dirty="0"/>
          </a:p>
          <a:p>
            <a:r>
              <a:rPr lang="ru-RU" sz="2000" dirty="0"/>
              <a:t>Сертификация </a:t>
            </a:r>
            <a:r>
              <a:rPr lang="en-US" sz="2000" dirty="0"/>
              <a:t>Microsoft</a:t>
            </a:r>
          </a:p>
          <a:p>
            <a:pPr lvl="1"/>
            <a:r>
              <a:rPr lang="en-US" sz="2000" dirty="0"/>
              <a:t>MCSD (Microsoft Certified </a:t>
            </a:r>
            <a:r>
              <a:rPr lang="en-US" sz="2000" dirty="0" err="1"/>
              <a:t>Soluitons</a:t>
            </a:r>
            <a:r>
              <a:rPr lang="en-US" sz="2000" dirty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http://www.microsoft.com/learning/en-us/certification-overview.aspx</a:t>
            </a:r>
            <a:endParaRPr lang="ru-RU" sz="2000" dirty="0"/>
          </a:p>
          <a:p>
            <a:r>
              <a:rPr lang="ru-RU" sz="2000" dirty="0"/>
              <a:t>Изучайте другие языки программирования, технологии и платформы!</a:t>
            </a:r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Проекты с открытым исходным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/>
          </a:p>
          <a:p>
            <a:r>
              <a:rPr lang="ru-RU" dirty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http://codeplex.com/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https://github.com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https://bitbucket.org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для разработчиков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DevEssentials</a:t>
            </a:r>
            <a:br>
              <a:rPr lang="en-US" dirty="0"/>
            </a:br>
            <a:r>
              <a:rPr lang="en-US" dirty="0">
                <a:hlinkClick r:id="rId2"/>
              </a:rPr>
              <a:t>http://aka.ms/devessentials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DreamSpark: </a:t>
            </a:r>
            <a:r>
              <a:rPr lang="ru-RU" dirty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програмному обеспечению </a:t>
            </a:r>
            <a:r>
              <a:rPr lang="en-US" dirty="0"/>
              <a:t>Microsoft.</a:t>
            </a:r>
            <a:br>
              <a:rPr lang="en-US" dirty="0"/>
            </a:br>
            <a:r>
              <a:rPr lang="en-US" dirty="0">
                <a:hlinkClick r:id="rId3"/>
              </a:rPr>
              <a:t>https://www.dreamspark.com/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i="1" dirty="0">
                <a:solidFill>
                  <a:srgbClr val="FFFF99"/>
                </a:solidFill>
              </a:rPr>
              <a:t>self-check-questions.docx</a:t>
            </a:r>
            <a:r>
              <a:rPr lang="ru-RU" dirty="0"/>
              <a:t> вы найдете вопросы которые позволят проверить свой уровень знаний о платформе </a:t>
            </a:r>
            <a:r>
              <a:rPr lang="en-US" dirty="0"/>
              <a:t>.NET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437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2018-07-01T11:53:33Z</dcterms:modified>
</cp:coreProperties>
</file>