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8" r:id="rId2"/>
    <p:sldId id="261" r:id="rId3"/>
    <p:sldId id="262" r:id="rId4"/>
    <p:sldId id="263" r:id="rId5"/>
    <p:sldId id="266" r:id="rId6"/>
    <p:sldId id="264" r:id="rId7"/>
    <p:sldId id="267" r:id="rId8"/>
    <p:sldId id="268" r:id="rId9"/>
    <p:sldId id="265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6" autoAdjust="0"/>
    <p:restoredTop sz="94665"/>
  </p:normalViewPr>
  <p:slideViewPr>
    <p:cSldViewPr>
      <p:cViewPr varScale="1">
        <p:scale>
          <a:sx n="107" d="100"/>
          <a:sy n="107" d="100"/>
        </p:scale>
        <p:origin x="177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01.07.2018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?</a:t>
            </a:r>
            <a:r>
              <a:rPr lang="ru-RU" sz="2400" dirty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01.07.2018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34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/>
              <a:t>Название.</a:t>
            </a:r>
            <a:r>
              <a:rPr lang="ru-RU" sz="3200" baseline="0" dirty="0"/>
              <a:t> Демонстрация.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01.07.2018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windows/desktop/aa90494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2800" i="1" dirty="0">
                <a:solidFill>
                  <a:schemeClr val="bg1"/>
                </a:solidFill>
              </a:rPr>
              <a:t>C#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Windows SDK (Software Development Kit)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AF3C61-7C51-4049-9AB8-7500F6380CA7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8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Windows SDK?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Windows SDK (Software Development Kit) – </a:t>
            </a:r>
            <a:r>
              <a:rPr lang="ru-RU" dirty="0">
                <a:solidFill>
                  <a:schemeClr val="bg1"/>
                </a:solidFill>
              </a:rPr>
              <a:t>набор заголовчных файлов, библиотек, инструментов и справочных файлов необходимых </a:t>
            </a:r>
            <a:r>
              <a:rPr lang="ru-RU" dirty="0"/>
              <a:t>для разработки под ОС </a:t>
            </a:r>
            <a:r>
              <a:rPr lang="en-US" dirty="0"/>
              <a:t>Windows. </a:t>
            </a:r>
            <a:r>
              <a:rPr lang="ru-RU" dirty="0"/>
              <a:t>Для каждой версии </a:t>
            </a:r>
            <a:r>
              <a:rPr lang="en-US" dirty="0"/>
              <a:t>Windows </a:t>
            </a:r>
            <a:r>
              <a:rPr lang="ru-RU" dirty="0"/>
              <a:t>компания </a:t>
            </a:r>
            <a:r>
              <a:rPr lang="en-US" dirty="0"/>
              <a:t>Microsoft </a:t>
            </a:r>
            <a:r>
              <a:rPr lang="ru-RU" dirty="0"/>
              <a:t>выпускает обновленную версию </a:t>
            </a:r>
            <a:r>
              <a:rPr lang="en-US" dirty="0"/>
              <a:t>SDK</a:t>
            </a:r>
            <a:r>
              <a:rPr lang="ru-RU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Для других технологий существуют собственные </a:t>
            </a:r>
            <a:r>
              <a:rPr lang="en-US" dirty="0"/>
              <a:t>SDK</a:t>
            </a:r>
            <a:r>
              <a:rPr lang="ru-RU" dirty="0"/>
              <a:t>. Например, для </a:t>
            </a:r>
            <a:r>
              <a:rPr lang="en-US" dirty="0"/>
              <a:t>Silverlight </a:t>
            </a:r>
            <a:r>
              <a:rPr lang="ru-RU" dirty="0"/>
              <a:t>и </a:t>
            </a:r>
            <a:r>
              <a:rPr lang="en-US" dirty="0"/>
              <a:t>Windows Azure.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Разработчикам драйверов придет на помощь </a:t>
            </a:r>
            <a:r>
              <a:rPr lang="en-US" dirty="0"/>
              <a:t>Windows DDK (Driver Development Kit).</a:t>
            </a:r>
          </a:p>
        </p:txBody>
      </p:sp>
    </p:spTree>
    <p:extLst>
      <p:ext uri="{BB962C8B-B14F-4D97-AF65-F5344CB8AC3E}">
        <p14:creationId xmlns:p14="http://schemas.microsoft.com/office/powerpoint/2010/main" val="1409422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взять </a:t>
            </a:r>
            <a:r>
              <a:rPr lang="en-US" dirty="0"/>
              <a:t>Windows SDK?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Windows SDK</a:t>
            </a:r>
            <a:r>
              <a:rPr lang="ru-RU" dirty="0"/>
              <a:t> устанавливается одновременно с установкой </a:t>
            </a:r>
            <a:r>
              <a:rPr lang="en-US" dirty="0"/>
              <a:t>Visual Studio.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При необходимости можно скачать </a:t>
            </a:r>
            <a:r>
              <a:rPr lang="en-US" dirty="0"/>
              <a:t>SDK </a:t>
            </a:r>
            <a:r>
              <a:rPr lang="ru-RU" dirty="0"/>
              <a:t>на </a:t>
            </a:r>
            <a:r>
              <a:rPr lang="en-US" dirty="0">
                <a:hlinkClick r:id="rId2"/>
              </a:rPr>
              <a:t>MSDN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2102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Где находится установленный </a:t>
            </a:r>
            <a:r>
              <a:rPr lang="en-US" dirty="0"/>
              <a:t>Windows SDK?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На </a:t>
            </a:r>
            <a:r>
              <a:rPr lang="en-US" sz="2800" dirty="0"/>
              <a:t>Windows x86 </a:t>
            </a:r>
            <a:r>
              <a:rPr lang="ru-RU" sz="2800" dirty="0"/>
              <a:t>в папке</a:t>
            </a:r>
            <a:br>
              <a:rPr lang="ru-RU" sz="2800" dirty="0"/>
            </a:br>
            <a:r>
              <a:rPr lang="en-US" sz="2800" dirty="0"/>
              <a:t>C:\Program Files\Microsoft SDKs\Windows</a:t>
            </a:r>
            <a:endParaRPr lang="ru-RU" sz="2800" dirty="0"/>
          </a:p>
          <a:p>
            <a:pPr marL="0" indent="0">
              <a:buNone/>
            </a:pPr>
            <a:endParaRPr lang="ru-RU" sz="2800" dirty="0"/>
          </a:p>
          <a:p>
            <a:r>
              <a:rPr lang="ru-RU" sz="2800" dirty="0"/>
              <a:t>На </a:t>
            </a:r>
            <a:r>
              <a:rPr lang="en-US" sz="2800" dirty="0"/>
              <a:t>Windows x64 </a:t>
            </a:r>
            <a:r>
              <a:rPr lang="ru-RU" sz="2800" dirty="0"/>
              <a:t>в папке</a:t>
            </a:r>
            <a:br>
              <a:rPr lang="ru-RU" sz="2800" dirty="0"/>
            </a:br>
            <a:r>
              <a:rPr lang="en-US" sz="2800" dirty="0"/>
              <a:t>C:\Program Files (x86)\Microsoft SDKs\Windows</a:t>
            </a:r>
          </a:p>
        </p:txBody>
      </p:sp>
    </p:spTree>
    <p:extLst>
      <p:ext uri="{BB962C8B-B14F-4D97-AF65-F5344CB8AC3E}">
        <p14:creationId xmlns:p14="http://schemas.microsoft.com/office/powerpoint/2010/main" val="3778855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Утилиты для </a:t>
            </a:r>
            <a:r>
              <a:rPr lang="en-US" dirty="0"/>
              <a:t>.NET </a:t>
            </a:r>
            <a:r>
              <a:rPr lang="ru-RU" dirty="0"/>
              <a:t>входящие в </a:t>
            </a:r>
            <a:r>
              <a:rPr lang="en-US" dirty="0"/>
              <a:t>SDK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Windows SDK </a:t>
            </a:r>
            <a:r>
              <a:rPr lang="ru-RU" dirty="0"/>
              <a:t>включает в себя ряд инструментов специально для </a:t>
            </a:r>
            <a:r>
              <a:rPr lang="en-US" dirty="0"/>
              <a:t>.NET </a:t>
            </a:r>
            <a:r>
              <a:rPr lang="ru-RU" dirty="0"/>
              <a:t>разработчиков.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Для </a:t>
            </a:r>
            <a:r>
              <a:rPr lang="en-US" dirty="0"/>
              <a:t>.NET </a:t>
            </a:r>
            <a:r>
              <a:rPr lang="ru-RU" dirty="0"/>
              <a:t>до 4 версии они находятся в папке </a:t>
            </a:r>
            <a:r>
              <a:rPr lang="en-US" dirty="0">
                <a:solidFill>
                  <a:srgbClr val="FFFF00"/>
                </a:solidFill>
              </a:rPr>
              <a:t>Bin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Для </a:t>
            </a:r>
            <a:r>
              <a:rPr lang="en-US" dirty="0"/>
              <a:t>.NET 4 </a:t>
            </a:r>
            <a:r>
              <a:rPr lang="ru-RU" dirty="0"/>
              <a:t>и выше в папке </a:t>
            </a:r>
            <a:r>
              <a:rPr lang="en-US" dirty="0">
                <a:solidFill>
                  <a:srgbClr val="FFFF00"/>
                </a:solidFill>
              </a:rPr>
              <a:t>Bin\NETFX 4.0 Tools</a:t>
            </a:r>
          </a:p>
        </p:txBody>
      </p:sp>
    </p:spTree>
    <p:extLst>
      <p:ext uri="{BB962C8B-B14F-4D97-AF65-F5344CB8AC3E}">
        <p14:creationId xmlns:p14="http://schemas.microsoft.com/office/powerpoint/2010/main" val="1577014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7963"/>
            <a:ext cx="7772400" cy="1362075"/>
          </a:xfrm>
        </p:spPr>
        <p:txBody>
          <a:bodyPr/>
          <a:lstStyle/>
          <a:p>
            <a:pPr algn="ctr"/>
            <a:r>
              <a:rPr lang="ru-RU" dirty="0"/>
              <a:t>Утилиты из </a:t>
            </a:r>
            <a:r>
              <a:rPr lang="en-US" dirty="0"/>
              <a:t>windows </a:t>
            </a:r>
            <a:r>
              <a:rPr lang="en-US" dirty="0" err="1"/>
              <a:t>sdk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94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gacutil.exe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Работа с </a:t>
            </a:r>
            <a:r>
              <a:rPr lang="en-US" dirty="0"/>
              <a:t>Global Assembly Cache (GAC): </a:t>
            </a:r>
            <a:r>
              <a:rPr lang="ru-RU" dirty="0"/>
              <a:t>просмотр, установка, удаление.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Не забывайте что так как в </a:t>
            </a:r>
            <a:r>
              <a:rPr lang="en-US" dirty="0"/>
              <a:t>.NET 4 </a:t>
            </a:r>
            <a:r>
              <a:rPr lang="ru-RU" dirty="0"/>
              <a:t>изменилось расположение </a:t>
            </a:r>
            <a:r>
              <a:rPr lang="en-US" dirty="0"/>
              <a:t>GAC</a:t>
            </a:r>
            <a:r>
              <a:rPr lang="ru-RU" dirty="0"/>
              <a:t>, то для нее нужно использовать </a:t>
            </a:r>
            <a:r>
              <a:rPr lang="en-US" dirty="0" err="1"/>
              <a:t>gacutil</a:t>
            </a:r>
            <a:r>
              <a:rPr lang="en-US" dirty="0"/>
              <a:t> </a:t>
            </a:r>
            <a:r>
              <a:rPr lang="ru-RU" dirty="0"/>
              <a:t>из папки «</a:t>
            </a:r>
            <a:r>
              <a:rPr lang="en-US" dirty="0"/>
              <a:t>NETFX 4.0 Tools</a:t>
            </a:r>
            <a:r>
              <a:rPr lang="ru-RU" dirty="0"/>
              <a:t>».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924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gacutil.exe - </a:t>
            </a:r>
            <a:r>
              <a:rPr lang="ru-RU" dirty="0"/>
              <a:t>примеры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744217"/>
            <a:ext cx="8229600" cy="460647"/>
          </a:xfrm>
          <a:solidFill>
            <a:srgbClr val="00000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gacutil.exe /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c:\Complex.dll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6856" y="126876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Установка сборки в </a:t>
            </a:r>
            <a:r>
              <a:rPr lang="en-US" sz="2400" dirty="0"/>
              <a:t>GAC</a:t>
            </a:r>
          </a:p>
        </p:txBody>
      </p:sp>
    </p:spTree>
    <p:extLst>
      <p:ext uri="{BB962C8B-B14F-4D97-AF65-F5344CB8AC3E}">
        <p14:creationId xmlns:p14="http://schemas.microsoft.com/office/powerpoint/2010/main" val="784944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ildasm.exe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Простейший дизассемблер </a:t>
            </a:r>
            <a:r>
              <a:rPr lang="en-US" dirty="0"/>
              <a:t>IL </a:t>
            </a:r>
            <a:r>
              <a:rPr lang="ru-RU" dirty="0"/>
              <a:t>кода. Его достоинство в возможности видеть все метаданные сборки.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999459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253</Words>
  <Application>Microsoft Macintosh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Footlight MT Light</vt:lpstr>
      <vt:lpstr>Segoe Print</vt:lpstr>
      <vt:lpstr>bel-hard-training</vt:lpstr>
      <vt:lpstr>PowerPoint Presentation</vt:lpstr>
      <vt:lpstr>Что такое Windows SDK?</vt:lpstr>
      <vt:lpstr>Где взять Windows SDK?</vt:lpstr>
      <vt:lpstr>Где находится установленный Windows SDK?</vt:lpstr>
      <vt:lpstr>Утилиты для .NET входящие в SDK</vt:lpstr>
      <vt:lpstr>Утилиты из windows sdk</vt:lpstr>
      <vt:lpstr>gacutil.exe</vt:lpstr>
      <vt:lpstr>gacutil.exe - примеры</vt:lpstr>
      <vt:lpstr>ildasm.exe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2013-10-23T12:05:30Z</dcterms:created>
  <dcterms:modified xsi:type="dcterms:W3CDTF">2018-07-01T12:41:56Z</dcterms:modified>
</cp:coreProperties>
</file>